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8" r:id="rId11"/>
    <p:sldId id="262" r:id="rId12"/>
    <p:sldId id="263" r:id="rId13"/>
    <p:sldId id="264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566" autoAdjust="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459601-BE80-4C76-8ED6-6C56FF81ADAF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1C17190-473C-4C4A-8DCB-64D11CF787D5}">
      <dgm:prSet/>
      <dgm:spPr/>
      <dgm:t>
        <a:bodyPr/>
        <a:lstStyle/>
        <a:p>
          <a:r>
            <a:rPr lang="bg-BG"/>
            <a:t>подход към образованието, които насърчава развитието на традиционните академични способности със способности необходими за щастието и благополучието   </a:t>
          </a:r>
          <a:r>
            <a:rPr lang="en-US"/>
            <a:t>(Seligman et al., 2009</a:t>
          </a:r>
          <a:r>
            <a:rPr lang="bg-BG"/>
            <a:t>, р.</a:t>
          </a:r>
          <a:r>
            <a:rPr lang="en-US"/>
            <a:t> 293</a:t>
          </a:r>
          <a:r>
            <a:rPr lang="bg-BG"/>
            <a:t>)); </a:t>
          </a:r>
          <a:endParaRPr lang="en-US"/>
        </a:p>
      </dgm:t>
    </dgm:pt>
    <dgm:pt modelId="{CAB95F4F-00AC-4F6F-AE9D-BD6AFF601B67}" type="parTrans" cxnId="{F2B54840-9656-456A-A3E4-95507E1FFCB1}">
      <dgm:prSet/>
      <dgm:spPr/>
      <dgm:t>
        <a:bodyPr/>
        <a:lstStyle/>
        <a:p>
          <a:endParaRPr lang="en-US"/>
        </a:p>
      </dgm:t>
    </dgm:pt>
    <dgm:pt modelId="{FD3B1940-4539-4620-98CA-67A27187C214}" type="sibTrans" cxnId="{F2B54840-9656-456A-A3E4-95507E1FFCB1}">
      <dgm:prSet/>
      <dgm:spPr/>
      <dgm:t>
        <a:bodyPr/>
        <a:lstStyle/>
        <a:p>
          <a:endParaRPr lang="en-US"/>
        </a:p>
      </dgm:t>
    </dgm:pt>
    <dgm:pt modelId="{24379A43-68C4-46BE-8F3B-6A5E6FDD99C2}">
      <dgm:prSet/>
      <dgm:spPr/>
      <dgm:t>
        <a:bodyPr/>
        <a:lstStyle/>
        <a:p>
          <a:r>
            <a:rPr lang="bg-BG"/>
            <a:t>приложна позитивна психология в образованието" </a:t>
          </a:r>
          <a:r>
            <a:rPr lang="en-US"/>
            <a:t>(Green, Oades, &amp; Robinson, 2011, p. 1)</a:t>
          </a:r>
          <a:r>
            <a:rPr lang="bg-BG"/>
            <a:t>;</a:t>
          </a:r>
          <a:endParaRPr lang="en-US"/>
        </a:p>
      </dgm:t>
    </dgm:pt>
    <dgm:pt modelId="{D1BD7D2B-EB6D-4D96-AF83-11B24F88D109}" type="parTrans" cxnId="{648FF533-9B29-4CCE-8D84-CD51F4925F99}">
      <dgm:prSet/>
      <dgm:spPr/>
      <dgm:t>
        <a:bodyPr/>
        <a:lstStyle/>
        <a:p>
          <a:endParaRPr lang="en-US"/>
        </a:p>
      </dgm:t>
    </dgm:pt>
    <dgm:pt modelId="{066BB3A5-E9A9-4A93-A4D2-54A90743E765}" type="sibTrans" cxnId="{648FF533-9B29-4CCE-8D84-CD51F4925F99}">
      <dgm:prSet/>
      <dgm:spPr/>
      <dgm:t>
        <a:bodyPr/>
        <a:lstStyle/>
        <a:p>
          <a:endParaRPr lang="en-US"/>
        </a:p>
      </dgm:t>
    </dgm:pt>
    <dgm:pt modelId="{6401E594-2B48-4622-88DA-EBC21E31B691}">
      <dgm:prSet/>
      <dgm:spPr/>
      <dgm:t>
        <a:bodyPr/>
        <a:lstStyle/>
        <a:p>
          <a:r>
            <a:rPr lang="bg-BG"/>
            <a:t>подход, който "съчетава концепции от  позитивна психология с насоки и най-добри практики от образованието" (Slemp et al., 2017, р.101);</a:t>
          </a:r>
          <a:endParaRPr lang="en-US"/>
        </a:p>
      </dgm:t>
    </dgm:pt>
    <dgm:pt modelId="{D9C07C85-F4BB-48BC-BFC7-98546B098954}" type="parTrans" cxnId="{8B504396-F137-4776-921D-3A382BD3B666}">
      <dgm:prSet/>
      <dgm:spPr/>
      <dgm:t>
        <a:bodyPr/>
        <a:lstStyle/>
        <a:p>
          <a:endParaRPr lang="en-US"/>
        </a:p>
      </dgm:t>
    </dgm:pt>
    <dgm:pt modelId="{9CE83779-9809-44C9-9CD4-6AF290FEAD41}" type="sibTrans" cxnId="{8B504396-F137-4776-921D-3A382BD3B666}">
      <dgm:prSet/>
      <dgm:spPr/>
      <dgm:t>
        <a:bodyPr/>
        <a:lstStyle/>
        <a:p>
          <a:endParaRPr lang="en-US"/>
        </a:p>
      </dgm:t>
    </dgm:pt>
    <dgm:pt modelId="{EB34EF62-975B-40F8-8807-4A06B7610233}" type="pres">
      <dgm:prSet presAssocID="{E1459601-BE80-4C76-8ED6-6C56FF81ADAF}" presName="outerComposite" presStyleCnt="0">
        <dgm:presLayoutVars>
          <dgm:chMax val="5"/>
          <dgm:dir/>
          <dgm:resizeHandles val="exact"/>
        </dgm:presLayoutVars>
      </dgm:prSet>
      <dgm:spPr/>
    </dgm:pt>
    <dgm:pt modelId="{CCFEA094-8152-4C2F-B606-7F430D2808ED}" type="pres">
      <dgm:prSet presAssocID="{E1459601-BE80-4C76-8ED6-6C56FF81ADAF}" presName="dummyMaxCanvas" presStyleCnt="0">
        <dgm:presLayoutVars/>
      </dgm:prSet>
      <dgm:spPr/>
    </dgm:pt>
    <dgm:pt modelId="{FA73C6F0-DD0F-4F3A-B4FF-D7339C426E2E}" type="pres">
      <dgm:prSet presAssocID="{E1459601-BE80-4C76-8ED6-6C56FF81ADAF}" presName="ThreeNodes_1" presStyleLbl="node1" presStyleIdx="0" presStyleCnt="3">
        <dgm:presLayoutVars>
          <dgm:bulletEnabled val="1"/>
        </dgm:presLayoutVars>
      </dgm:prSet>
      <dgm:spPr/>
    </dgm:pt>
    <dgm:pt modelId="{D1984DED-6862-4A90-91DB-327F9389C3BC}" type="pres">
      <dgm:prSet presAssocID="{E1459601-BE80-4C76-8ED6-6C56FF81ADAF}" presName="ThreeNodes_2" presStyleLbl="node1" presStyleIdx="1" presStyleCnt="3">
        <dgm:presLayoutVars>
          <dgm:bulletEnabled val="1"/>
        </dgm:presLayoutVars>
      </dgm:prSet>
      <dgm:spPr/>
    </dgm:pt>
    <dgm:pt modelId="{190D7051-A7DD-4F53-A833-8F091FAD1628}" type="pres">
      <dgm:prSet presAssocID="{E1459601-BE80-4C76-8ED6-6C56FF81ADAF}" presName="ThreeNodes_3" presStyleLbl="node1" presStyleIdx="2" presStyleCnt="3">
        <dgm:presLayoutVars>
          <dgm:bulletEnabled val="1"/>
        </dgm:presLayoutVars>
      </dgm:prSet>
      <dgm:spPr/>
    </dgm:pt>
    <dgm:pt modelId="{E1DA7691-40F3-4CBA-B617-727F70E41125}" type="pres">
      <dgm:prSet presAssocID="{E1459601-BE80-4C76-8ED6-6C56FF81ADAF}" presName="ThreeConn_1-2" presStyleLbl="fgAccFollowNode1" presStyleIdx="0" presStyleCnt="2">
        <dgm:presLayoutVars>
          <dgm:bulletEnabled val="1"/>
        </dgm:presLayoutVars>
      </dgm:prSet>
      <dgm:spPr/>
    </dgm:pt>
    <dgm:pt modelId="{BF8C2D20-CCEA-41D5-AA1F-C5C2CC548ACB}" type="pres">
      <dgm:prSet presAssocID="{E1459601-BE80-4C76-8ED6-6C56FF81ADAF}" presName="ThreeConn_2-3" presStyleLbl="fgAccFollowNode1" presStyleIdx="1" presStyleCnt="2">
        <dgm:presLayoutVars>
          <dgm:bulletEnabled val="1"/>
        </dgm:presLayoutVars>
      </dgm:prSet>
      <dgm:spPr/>
    </dgm:pt>
    <dgm:pt modelId="{D291D1E2-A2E1-4DEB-822D-761C8C04AA68}" type="pres">
      <dgm:prSet presAssocID="{E1459601-BE80-4C76-8ED6-6C56FF81ADAF}" presName="ThreeNodes_1_text" presStyleLbl="node1" presStyleIdx="2" presStyleCnt="3">
        <dgm:presLayoutVars>
          <dgm:bulletEnabled val="1"/>
        </dgm:presLayoutVars>
      </dgm:prSet>
      <dgm:spPr/>
    </dgm:pt>
    <dgm:pt modelId="{7BE12CB7-C54D-4DBF-914B-562308E787FE}" type="pres">
      <dgm:prSet presAssocID="{E1459601-BE80-4C76-8ED6-6C56FF81ADAF}" presName="ThreeNodes_2_text" presStyleLbl="node1" presStyleIdx="2" presStyleCnt="3">
        <dgm:presLayoutVars>
          <dgm:bulletEnabled val="1"/>
        </dgm:presLayoutVars>
      </dgm:prSet>
      <dgm:spPr/>
    </dgm:pt>
    <dgm:pt modelId="{C93647A3-2E5F-45B4-ADBF-AE1B04AFCF06}" type="pres">
      <dgm:prSet presAssocID="{E1459601-BE80-4C76-8ED6-6C56FF81ADA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8068029-E8A1-4AE5-8D21-6EA92E78EB51}" type="presOf" srcId="{24379A43-68C4-46BE-8F3B-6A5E6FDD99C2}" destId="{7BE12CB7-C54D-4DBF-914B-562308E787FE}" srcOrd="1" destOrd="0" presId="urn:microsoft.com/office/officeart/2005/8/layout/vProcess5"/>
    <dgm:cxn modelId="{648FF533-9B29-4CCE-8D84-CD51F4925F99}" srcId="{E1459601-BE80-4C76-8ED6-6C56FF81ADAF}" destId="{24379A43-68C4-46BE-8F3B-6A5E6FDD99C2}" srcOrd="1" destOrd="0" parTransId="{D1BD7D2B-EB6D-4D96-AF83-11B24F88D109}" sibTransId="{066BB3A5-E9A9-4A93-A4D2-54A90743E765}"/>
    <dgm:cxn modelId="{F2B54840-9656-456A-A3E4-95507E1FFCB1}" srcId="{E1459601-BE80-4C76-8ED6-6C56FF81ADAF}" destId="{41C17190-473C-4C4A-8DCB-64D11CF787D5}" srcOrd="0" destOrd="0" parTransId="{CAB95F4F-00AC-4F6F-AE9D-BD6AFF601B67}" sibTransId="{FD3B1940-4539-4620-98CA-67A27187C214}"/>
    <dgm:cxn modelId="{9F7E525D-38D0-463B-82F6-9FF51B010598}" type="presOf" srcId="{41C17190-473C-4C4A-8DCB-64D11CF787D5}" destId="{FA73C6F0-DD0F-4F3A-B4FF-D7339C426E2E}" srcOrd="0" destOrd="0" presId="urn:microsoft.com/office/officeart/2005/8/layout/vProcess5"/>
    <dgm:cxn modelId="{D2F05F8E-FF1D-417F-BCCA-09E0CC2B57A7}" type="presOf" srcId="{E1459601-BE80-4C76-8ED6-6C56FF81ADAF}" destId="{EB34EF62-975B-40F8-8807-4A06B7610233}" srcOrd="0" destOrd="0" presId="urn:microsoft.com/office/officeart/2005/8/layout/vProcess5"/>
    <dgm:cxn modelId="{8B504396-F137-4776-921D-3A382BD3B666}" srcId="{E1459601-BE80-4C76-8ED6-6C56FF81ADAF}" destId="{6401E594-2B48-4622-88DA-EBC21E31B691}" srcOrd="2" destOrd="0" parTransId="{D9C07C85-F4BB-48BC-BFC7-98546B098954}" sibTransId="{9CE83779-9809-44C9-9CD4-6AF290FEAD41}"/>
    <dgm:cxn modelId="{F53CF69B-0ECD-4EDB-B827-7995C1E8D7E5}" type="presOf" srcId="{24379A43-68C4-46BE-8F3B-6A5E6FDD99C2}" destId="{D1984DED-6862-4A90-91DB-327F9389C3BC}" srcOrd="0" destOrd="0" presId="urn:microsoft.com/office/officeart/2005/8/layout/vProcess5"/>
    <dgm:cxn modelId="{308550A5-C1AB-4DC1-AEC1-0F783AED534D}" type="presOf" srcId="{6401E594-2B48-4622-88DA-EBC21E31B691}" destId="{C93647A3-2E5F-45B4-ADBF-AE1B04AFCF06}" srcOrd="1" destOrd="0" presId="urn:microsoft.com/office/officeart/2005/8/layout/vProcess5"/>
    <dgm:cxn modelId="{A6D087BF-53A7-48F8-9D28-E4E4A64EA39B}" type="presOf" srcId="{41C17190-473C-4C4A-8DCB-64D11CF787D5}" destId="{D291D1E2-A2E1-4DEB-822D-761C8C04AA68}" srcOrd="1" destOrd="0" presId="urn:microsoft.com/office/officeart/2005/8/layout/vProcess5"/>
    <dgm:cxn modelId="{4C597AE4-F0D2-4329-AF3C-A5B2F14C5325}" type="presOf" srcId="{066BB3A5-E9A9-4A93-A4D2-54A90743E765}" destId="{BF8C2D20-CCEA-41D5-AA1F-C5C2CC548ACB}" srcOrd="0" destOrd="0" presId="urn:microsoft.com/office/officeart/2005/8/layout/vProcess5"/>
    <dgm:cxn modelId="{C7E7B2F3-9151-4498-A7F6-E1B483EC54C4}" type="presOf" srcId="{6401E594-2B48-4622-88DA-EBC21E31B691}" destId="{190D7051-A7DD-4F53-A833-8F091FAD1628}" srcOrd="0" destOrd="0" presId="urn:microsoft.com/office/officeart/2005/8/layout/vProcess5"/>
    <dgm:cxn modelId="{C27689F8-F722-4C7E-B9E9-56991CB8F289}" type="presOf" srcId="{FD3B1940-4539-4620-98CA-67A27187C214}" destId="{E1DA7691-40F3-4CBA-B617-727F70E41125}" srcOrd="0" destOrd="0" presId="urn:microsoft.com/office/officeart/2005/8/layout/vProcess5"/>
    <dgm:cxn modelId="{FED78E9E-6B91-43F9-9E8E-DDDBBABFC747}" type="presParOf" srcId="{EB34EF62-975B-40F8-8807-4A06B7610233}" destId="{CCFEA094-8152-4C2F-B606-7F430D2808ED}" srcOrd="0" destOrd="0" presId="urn:microsoft.com/office/officeart/2005/8/layout/vProcess5"/>
    <dgm:cxn modelId="{5AF922A4-2D4B-482A-A8A2-FCA51ECCB2AB}" type="presParOf" srcId="{EB34EF62-975B-40F8-8807-4A06B7610233}" destId="{FA73C6F0-DD0F-4F3A-B4FF-D7339C426E2E}" srcOrd="1" destOrd="0" presId="urn:microsoft.com/office/officeart/2005/8/layout/vProcess5"/>
    <dgm:cxn modelId="{0B893DE7-E5A7-4AAA-893B-BCF92DC56588}" type="presParOf" srcId="{EB34EF62-975B-40F8-8807-4A06B7610233}" destId="{D1984DED-6862-4A90-91DB-327F9389C3BC}" srcOrd="2" destOrd="0" presId="urn:microsoft.com/office/officeart/2005/8/layout/vProcess5"/>
    <dgm:cxn modelId="{F92C3302-A218-49DE-8F0C-0C9CA27A7D02}" type="presParOf" srcId="{EB34EF62-975B-40F8-8807-4A06B7610233}" destId="{190D7051-A7DD-4F53-A833-8F091FAD1628}" srcOrd="3" destOrd="0" presId="urn:microsoft.com/office/officeart/2005/8/layout/vProcess5"/>
    <dgm:cxn modelId="{4D8F6EC1-7F2B-48E2-9E4E-07B7E28313A3}" type="presParOf" srcId="{EB34EF62-975B-40F8-8807-4A06B7610233}" destId="{E1DA7691-40F3-4CBA-B617-727F70E41125}" srcOrd="4" destOrd="0" presId="urn:microsoft.com/office/officeart/2005/8/layout/vProcess5"/>
    <dgm:cxn modelId="{3A59FC25-1BC8-4187-BCF5-7C93E9B8FEB4}" type="presParOf" srcId="{EB34EF62-975B-40F8-8807-4A06B7610233}" destId="{BF8C2D20-CCEA-41D5-AA1F-C5C2CC548ACB}" srcOrd="5" destOrd="0" presId="urn:microsoft.com/office/officeart/2005/8/layout/vProcess5"/>
    <dgm:cxn modelId="{C5E17199-5773-476F-BAC7-32F5FDB4ED5D}" type="presParOf" srcId="{EB34EF62-975B-40F8-8807-4A06B7610233}" destId="{D291D1E2-A2E1-4DEB-822D-761C8C04AA68}" srcOrd="6" destOrd="0" presId="urn:microsoft.com/office/officeart/2005/8/layout/vProcess5"/>
    <dgm:cxn modelId="{7AEAF7B4-D6A9-47E9-8CBA-978832E03549}" type="presParOf" srcId="{EB34EF62-975B-40F8-8807-4A06B7610233}" destId="{7BE12CB7-C54D-4DBF-914B-562308E787FE}" srcOrd="7" destOrd="0" presId="urn:microsoft.com/office/officeart/2005/8/layout/vProcess5"/>
    <dgm:cxn modelId="{0AE2D3F3-AB0D-47C7-ADBD-C287F4E30F96}" type="presParOf" srcId="{EB34EF62-975B-40F8-8807-4A06B7610233}" destId="{C93647A3-2E5F-45B4-ADBF-AE1B04AFCF0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5A03ED-3639-4B90-AC4F-7C150B517F95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F3E133E-C766-472C-933D-409BC1A3FD2F}">
      <dgm:prSet/>
      <dgm:spPr/>
      <dgm:t>
        <a:bodyPr/>
        <a:lstStyle/>
        <a:p>
          <a:r>
            <a:rPr lang="bg-BG"/>
            <a:t>развитие на образователна среда, която осигурава  възможност на учениците  да участват в утвърдени учебни програми и овладяват  способности за усилване на собственото и чуждото благополучие (Oades, Robinson, Green, &amp; </a:t>
          </a:r>
          <a:r>
            <a:rPr lang="en-US"/>
            <a:t>Spence</a:t>
          </a:r>
          <a:r>
            <a:rPr lang="bg-BG"/>
            <a:t>, 2011, p. 432); </a:t>
          </a:r>
          <a:endParaRPr lang="en-US"/>
        </a:p>
      </dgm:t>
    </dgm:pt>
    <dgm:pt modelId="{09680B7B-3F41-40B5-B035-66A11CB90C38}" type="parTrans" cxnId="{75375100-68B0-44FF-84AB-5F5440C20BF0}">
      <dgm:prSet/>
      <dgm:spPr/>
      <dgm:t>
        <a:bodyPr/>
        <a:lstStyle/>
        <a:p>
          <a:endParaRPr lang="en-US"/>
        </a:p>
      </dgm:t>
    </dgm:pt>
    <dgm:pt modelId="{A4D13231-E88C-4EDB-B4FC-368249442309}" type="sibTrans" cxnId="{75375100-68B0-44FF-84AB-5F5440C20BF0}">
      <dgm:prSet/>
      <dgm:spPr/>
      <dgm:t>
        <a:bodyPr/>
        <a:lstStyle/>
        <a:p>
          <a:endParaRPr lang="en-US"/>
        </a:p>
      </dgm:t>
    </dgm:pt>
    <dgm:pt modelId="{B070E287-8A42-43B6-9B21-296B00B1590D}">
      <dgm:prSet/>
      <dgm:spPr/>
      <dgm:t>
        <a:bodyPr/>
        <a:lstStyle/>
        <a:p>
          <a:r>
            <a:rPr lang="bg-BG"/>
            <a:t>обединяване на  позитивната психология с най-добрите практики насочени към процъфтяване на училищната общност (</a:t>
          </a:r>
          <a:r>
            <a:rPr lang="en-US"/>
            <a:t>Norrish, Williams, O’Connor, &amp; Robinson, 2013, p. 148</a:t>
          </a:r>
          <a:r>
            <a:rPr lang="bg-BG"/>
            <a:t>); </a:t>
          </a:r>
          <a:endParaRPr lang="en-US"/>
        </a:p>
      </dgm:t>
    </dgm:pt>
    <dgm:pt modelId="{4E847078-0332-4FAE-975F-3AE9D3553BEC}" type="parTrans" cxnId="{2105F9E4-518E-4053-853A-0648DF37D4E0}">
      <dgm:prSet/>
      <dgm:spPr/>
      <dgm:t>
        <a:bodyPr/>
        <a:lstStyle/>
        <a:p>
          <a:endParaRPr lang="en-US"/>
        </a:p>
      </dgm:t>
    </dgm:pt>
    <dgm:pt modelId="{92F0981F-CE49-4BFA-8594-5F91E3940501}" type="sibTrans" cxnId="{2105F9E4-518E-4053-853A-0648DF37D4E0}">
      <dgm:prSet/>
      <dgm:spPr/>
      <dgm:t>
        <a:bodyPr/>
        <a:lstStyle/>
        <a:p>
          <a:endParaRPr lang="en-US"/>
        </a:p>
      </dgm:t>
    </dgm:pt>
    <dgm:pt modelId="{BC9E2B8B-85C4-4CFA-A786-8CC9CB1FECD6}" type="pres">
      <dgm:prSet presAssocID="{8D5A03ED-3639-4B90-AC4F-7C150B517F95}" presName="outerComposite" presStyleCnt="0">
        <dgm:presLayoutVars>
          <dgm:chMax val="5"/>
          <dgm:dir/>
          <dgm:resizeHandles val="exact"/>
        </dgm:presLayoutVars>
      </dgm:prSet>
      <dgm:spPr/>
    </dgm:pt>
    <dgm:pt modelId="{8AA3D5DE-28C8-4548-9F46-0CF9C193BA65}" type="pres">
      <dgm:prSet presAssocID="{8D5A03ED-3639-4B90-AC4F-7C150B517F95}" presName="dummyMaxCanvas" presStyleCnt="0">
        <dgm:presLayoutVars/>
      </dgm:prSet>
      <dgm:spPr/>
    </dgm:pt>
    <dgm:pt modelId="{302435A8-0910-4999-97CF-F4490CCD1DD5}" type="pres">
      <dgm:prSet presAssocID="{8D5A03ED-3639-4B90-AC4F-7C150B517F95}" presName="TwoNodes_1" presStyleLbl="node1" presStyleIdx="0" presStyleCnt="2">
        <dgm:presLayoutVars>
          <dgm:bulletEnabled val="1"/>
        </dgm:presLayoutVars>
      </dgm:prSet>
      <dgm:spPr/>
    </dgm:pt>
    <dgm:pt modelId="{F35F50AF-5C40-4ED7-AEC6-1C5CD9101858}" type="pres">
      <dgm:prSet presAssocID="{8D5A03ED-3639-4B90-AC4F-7C150B517F95}" presName="TwoNodes_2" presStyleLbl="node1" presStyleIdx="1" presStyleCnt="2">
        <dgm:presLayoutVars>
          <dgm:bulletEnabled val="1"/>
        </dgm:presLayoutVars>
      </dgm:prSet>
      <dgm:spPr/>
    </dgm:pt>
    <dgm:pt modelId="{E4235ED5-DC20-4077-A248-22664F488314}" type="pres">
      <dgm:prSet presAssocID="{8D5A03ED-3639-4B90-AC4F-7C150B517F95}" presName="TwoConn_1-2" presStyleLbl="fgAccFollowNode1" presStyleIdx="0" presStyleCnt="1">
        <dgm:presLayoutVars>
          <dgm:bulletEnabled val="1"/>
        </dgm:presLayoutVars>
      </dgm:prSet>
      <dgm:spPr/>
    </dgm:pt>
    <dgm:pt modelId="{C34CCBB2-6F42-4BD0-BD44-45F6DC7AEA0C}" type="pres">
      <dgm:prSet presAssocID="{8D5A03ED-3639-4B90-AC4F-7C150B517F95}" presName="TwoNodes_1_text" presStyleLbl="node1" presStyleIdx="1" presStyleCnt="2">
        <dgm:presLayoutVars>
          <dgm:bulletEnabled val="1"/>
        </dgm:presLayoutVars>
      </dgm:prSet>
      <dgm:spPr/>
    </dgm:pt>
    <dgm:pt modelId="{BAFE6978-8B3B-4A4B-8348-0E7DF87264F7}" type="pres">
      <dgm:prSet presAssocID="{8D5A03ED-3639-4B90-AC4F-7C150B517F9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75375100-68B0-44FF-84AB-5F5440C20BF0}" srcId="{8D5A03ED-3639-4B90-AC4F-7C150B517F95}" destId="{1F3E133E-C766-472C-933D-409BC1A3FD2F}" srcOrd="0" destOrd="0" parTransId="{09680B7B-3F41-40B5-B035-66A11CB90C38}" sibTransId="{A4D13231-E88C-4EDB-B4FC-368249442309}"/>
    <dgm:cxn modelId="{60955464-9BAC-479A-B18D-A55FC5D6BC82}" type="presOf" srcId="{1F3E133E-C766-472C-933D-409BC1A3FD2F}" destId="{302435A8-0910-4999-97CF-F4490CCD1DD5}" srcOrd="0" destOrd="0" presId="urn:microsoft.com/office/officeart/2005/8/layout/vProcess5"/>
    <dgm:cxn modelId="{8BE74546-44A1-4BE9-9C34-C01CBF306AB4}" type="presOf" srcId="{B070E287-8A42-43B6-9B21-296B00B1590D}" destId="{BAFE6978-8B3B-4A4B-8348-0E7DF87264F7}" srcOrd="1" destOrd="0" presId="urn:microsoft.com/office/officeart/2005/8/layout/vProcess5"/>
    <dgm:cxn modelId="{1D622979-2DC8-4BA4-85B5-1029A26EC53C}" type="presOf" srcId="{A4D13231-E88C-4EDB-B4FC-368249442309}" destId="{E4235ED5-DC20-4077-A248-22664F488314}" srcOrd="0" destOrd="0" presId="urn:microsoft.com/office/officeart/2005/8/layout/vProcess5"/>
    <dgm:cxn modelId="{A31DF359-C159-49E8-B4A4-E467BF83946B}" type="presOf" srcId="{8D5A03ED-3639-4B90-AC4F-7C150B517F95}" destId="{BC9E2B8B-85C4-4CFA-A786-8CC9CB1FECD6}" srcOrd="0" destOrd="0" presId="urn:microsoft.com/office/officeart/2005/8/layout/vProcess5"/>
    <dgm:cxn modelId="{85EC56B8-A7D3-4950-86B6-CA03338FBF10}" type="presOf" srcId="{B070E287-8A42-43B6-9B21-296B00B1590D}" destId="{F35F50AF-5C40-4ED7-AEC6-1C5CD9101858}" srcOrd="0" destOrd="0" presId="urn:microsoft.com/office/officeart/2005/8/layout/vProcess5"/>
    <dgm:cxn modelId="{D8C05FDC-839F-491E-B847-EB7EE479E913}" type="presOf" srcId="{1F3E133E-C766-472C-933D-409BC1A3FD2F}" destId="{C34CCBB2-6F42-4BD0-BD44-45F6DC7AEA0C}" srcOrd="1" destOrd="0" presId="urn:microsoft.com/office/officeart/2005/8/layout/vProcess5"/>
    <dgm:cxn modelId="{2105F9E4-518E-4053-853A-0648DF37D4E0}" srcId="{8D5A03ED-3639-4B90-AC4F-7C150B517F95}" destId="{B070E287-8A42-43B6-9B21-296B00B1590D}" srcOrd="1" destOrd="0" parTransId="{4E847078-0332-4FAE-975F-3AE9D3553BEC}" sibTransId="{92F0981F-CE49-4BFA-8594-5F91E3940501}"/>
    <dgm:cxn modelId="{646C23AA-CEFE-40BC-AD25-C89B84966119}" type="presParOf" srcId="{BC9E2B8B-85C4-4CFA-A786-8CC9CB1FECD6}" destId="{8AA3D5DE-28C8-4548-9F46-0CF9C193BA65}" srcOrd="0" destOrd="0" presId="urn:microsoft.com/office/officeart/2005/8/layout/vProcess5"/>
    <dgm:cxn modelId="{F89C4BA1-131A-4E37-A1B0-B6C135F395EB}" type="presParOf" srcId="{BC9E2B8B-85C4-4CFA-A786-8CC9CB1FECD6}" destId="{302435A8-0910-4999-97CF-F4490CCD1DD5}" srcOrd="1" destOrd="0" presId="urn:microsoft.com/office/officeart/2005/8/layout/vProcess5"/>
    <dgm:cxn modelId="{E51D7A1E-FDC2-4811-83B7-01B383CB62FB}" type="presParOf" srcId="{BC9E2B8B-85C4-4CFA-A786-8CC9CB1FECD6}" destId="{F35F50AF-5C40-4ED7-AEC6-1C5CD9101858}" srcOrd="2" destOrd="0" presId="urn:microsoft.com/office/officeart/2005/8/layout/vProcess5"/>
    <dgm:cxn modelId="{6141618B-9390-4920-A938-963310975F7C}" type="presParOf" srcId="{BC9E2B8B-85C4-4CFA-A786-8CC9CB1FECD6}" destId="{E4235ED5-DC20-4077-A248-22664F488314}" srcOrd="3" destOrd="0" presId="urn:microsoft.com/office/officeart/2005/8/layout/vProcess5"/>
    <dgm:cxn modelId="{31A12753-D133-4388-A2B7-2B9BA6304E3F}" type="presParOf" srcId="{BC9E2B8B-85C4-4CFA-A786-8CC9CB1FECD6}" destId="{C34CCBB2-6F42-4BD0-BD44-45F6DC7AEA0C}" srcOrd="4" destOrd="0" presId="urn:microsoft.com/office/officeart/2005/8/layout/vProcess5"/>
    <dgm:cxn modelId="{4EBCA895-A507-4341-B383-367EAB5B82F6}" type="presParOf" srcId="{BC9E2B8B-85C4-4CFA-A786-8CC9CB1FECD6}" destId="{BAFE6978-8B3B-4A4B-8348-0E7DF87264F7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0B1D33-91D5-4973-A0D0-9954AC55037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B424071-F481-4F1E-88D4-B75CB870B0D8}">
      <dgm:prSet/>
      <dgm:spPr/>
      <dgm:t>
        <a:bodyPr/>
        <a:lstStyle/>
        <a:p>
          <a:r>
            <a:rPr lang="bg-BG"/>
            <a:t>разцъфтяване на децата</a:t>
          </a:r>
          <a:endParaRPr lang="en-US"/>
        </a:p>
      </dgm:t>
    </dgm:pt>
    <dgm:pt modelId="{D38C8961-39E9-4E87-A940-59482252FD5F}" type="parTrans" cxnId="{FF7C772F-FC12-486A-81C1-F45C1AE360B2}">
      <dgm:prSet/>
      <dgm:spPr/>
      <dgm:t>
        <a:bodyPr/>
        <a:lstStyle/>
        <a:p>
          <a:endParaRPr lang="en-US"/>
        </a:p>
      </dgm:t>
    </dgm:pt>
    <dgm:pt modelId="{05FFE438-9DA5-42E4-A52E-29BC6759A8DE}" type="sibTrans" cxnId="{FF7C772F-FC12-486A-81C1-F45C1AE360B2}">
      <dgm:prSet/>
      <dgm:spPr/>
      <dgm:t>
        <a:bodyPr/>
        <a:lstStyle/>
        <a:p>
          <a:endParaRPr lang="en-US"/>
        </a:p>
      </dgm:t>
    </dgm:pt>
    <dgm:pt modelId="{3F193BF7-6FCD-4ADE-AED7-090AA59D9CC7}">
      <dgm:prSet/>
      <dgm:spPr/>
      <dgm:t>
        <a:bodyPr/>
        <a:lstStyle/>
        <a:p>
          <a:r>
            <a:rPr lang="bg-BG"/>
            <a:t>развитие на силните страни и добродетелите като пътища за добрия живот</a:t>
          </a:r>
          <a:endParaRPr lang="en-US"/>
        </a:p>
      </dgm:t>
    </dgm:pt>
    <dgm:pt modelId="{35E1455C-8DA7-4986-A218-428C61F7AA04}" type="parTrans" cxnId="{3450EFDD-E2CC-4B14-A558-C28C56D107BD}">
      <dgm:prSet/>
      <dgm:spPr/>
      <dgm:t>
        <a:bodyPr/>
        <a:lstStyle/>
        <a:p>
          <a:endParaRPr lang="en-US"/>
        </a:p>
      </dgm:t>
    </dgm:pt>
    <dgm:pt modelId="{FD5A926B-7777-4591-B933-96A37395BDDF}" type="sibTrans" cxnId="{3450EFDD-E2CC-4B14-A558-C28C56D107BD}">
      <dgm:prSet/>
      <dgm:spPr/>
      <dgm:t>
        <a:bodyPr/>
        <a:lstStyle/>
        <a:p>
          <a:endParaRPr lang="en-US"/>
        </a:p>
      </dgm:t>
    </dgm:pt>
    <dgm:pt modelId="{2192F3DA-F807-4BB7-9F20-FB69E5D20150}">
      <dgm:prSet/>
      <dgm:spPr/>
      <dgm:t>
        <a:bodyPr/>
        <a:lstStyle/>
        <a:p>
          <a:r>
            <a:rPr lang="bg-BG" dirty="0"/>
            <a:t>развитие на талантите, способностите и креативността;</a:t>
          </a:r>
          <a:endParaRPr lang="en-US" dirty="0"/>
        </a:p>
      </dgm:t>
    </dgm:pt>
    <dgm:pt modelId="{E503207C-63CE-4327-B5E0-34BAD4E86865}" type="parTrans" cxnId="{18D5F247-A58C-49B3-9473-1FAC01FAF468}">
      <dgm:prSet/>
      <dgm:spPr/>
      <dgm:t>
        <a:bodyPr/>
        <a:lstStyle/>
        <a:p>
          <a:endParaRPr lang="en-US"/>
        </a:p>
      </dgm:t>
    </dgm:pt>
    <dgm:pt modelId="{9A9F65D6-A21A-4DEF-BCB4-727F495C5DF5}" type="sibTrans" cxnId="{18D5F247-A58C-49B3-9473-1FAC01FAF468}">
      <dgm:prSet/>
      <dgm:spPr/>
      <dgm:t>
        <a:bodyPr/>
        <a:lstStyle/>
        <a:p>
          <a:endParaRPr lang="en-US"/>
        </a:p>
      </dgm:t>
    </dgm:pt>
    <dgm:pt modelId="{6EAB793A-C25C-4E3C-ACCE-FFA1686508B7}">
      <dgm:prSet/>
      <dgm:spPr/>
      <dgm:t>
        <a:bodyPr/>
        <a:lstStyle/>
        <a:p>
          <a:r>
            <a:rPr lang="bg-BG" dirty="0"/>
            <a:t>психично здраве и психичното благополучие;</a:t>
          </a:r>
          <a:endParaRPr lang="en-US" dirty="0"/>
        </a:p>
      </dgm:t>
    </dgm:pt>
    <dgm:pt modelId="{ADE00B4F-9B77-448D-8299-8F1279FA3E6B}" type="parTrans" cxnId="{E247D605-2ECD-44A3-961B-D14F0FC50116}">
      <dgm:prSet/>
      <dgm:spPr/>
      <dgm:t>
        <a:bodyPr/>
        <a:lstStyle/>
        <a:p>
          <a:endParaRPr lang="en-US"/>
        </a:p>
      </dgm:t>
    </dgm:pt>
    <dgm:pt modelId="{25EFB526-F27E-4A3B-9C7F-DBC2F021E58F}" type="sibTrans" cxnId="{E247D605-2ECD-44A3-961B-D14F0FC50116}">
      <dgm:prSet/>
      <dgm:spPr/>
      <dgm:t>
        <a:bodyPr/>
        <a:lstStyle/>
        <a:p>
          <a:endParaRPr lang="en-US"/>
        </a:p>
      </dgm:t>
    </dgm:pt>
    <dgm:pt modelId="{BF575B40-919C-4348-8300-FD868D3A1F40}">
      <dgm:prSet/>
      <dgm:spPr/>
      <dgm:t>
        <a:bodyPr/>
        <a:lstStyle/>
        <a:p>
          <a:r>
            <a:rPr lang="bg-BG" dirty="0"/>
            <a:t>слаба ангажираност с училището</a:t>
          </a:r>
          <a:endParaRPr lang="en-US" dirty="0"/>
        </a:p>
      </dgm:t>
    </dgm:pt>
    <dgm:pt modelId="{528B7808-DD4C-4A9B-8401-9C38C747D762}" type="parTrans" cxnId="{A129FE30-DA28-4DAD-8A85-BCCBB50DD107}">
      <dgm:prSet/>
      <dgm:spPr/>
      <dgm:t>
        <a:bodyPr/>
        <a:lstStyle/>
        <a:p>
          <a:endParaRPr lang="en-US"/>
        </a:p>
      </dgm:t>
    </dgm:pt>
    <dgm:pt modelId="{58CCD16B-22FC-4C96-AD13-748D3A01D01D}" type="sibTrans" cxnId="{A129FE30-DA28-4DAD-8A85-BCCBB50DD107}">
      <dgm:prSet/>
      <dgm:spPr/>
      <dgm:t>
        <a:bodyPr/>
        <a:lstStyle/>
        <a:p>
          <a:endParaRPr lang="en-US"/>
        </a:p>
      </dgm:t>
    </dgm:pt>
    <dgm:pt modelId="{AA122B04-0AE3-416E-8745-54142768FC2A}">
      <dgm:prSet/>
      <dgm:spPr/>
      <dgm:t>
        <a:bodyPr/>
        <a:lstStyle/>
        <a:p>
          <a:r>
            <a:rPr lang="bg-BG"/>
            <a:t>отслабване на мотивацията за учене;</a:t>
          </a:r>
          <a:endParaRPr lang="en-US"/>
        </a:p>
      </dgm:t>
    </dgm:pt>
    <dgm:pt modelId="{06016D32-526C-4AA6-B490-6FB822EC952B}" type="parTrans" cxnId="{F85B8298-D597-405E-A1A6-01E881245BD2}">
      <dgm:prSet/>
      <dgm:spPr/>
      <dgm:t>
        <a:bodyPr/>
        <a:lstStyle/>
        <a:p>
          <a:endParaRPr lang="en-US"/>
        </a:p>
      </dgm:t>
    </dgm:pt>
    <dgm:pt modelId="{A8EC0A1B-16FA-4590-8B84-0B0791F521FE}" type="sibTrans" cxnId="{F85B8298-D597-405E-A1A6-01E881245BD2}">
      <dgm:prSet/>
      <dgm:spPr/>
      <dgm:t>
        <a:bodyPr/>
        <a:lstStyle/>
        <a:p>
          <a:endParaRPr lang="en-US"/>
        </a:p>
      </dgm:t>
    </dgm:pt>
    <dgm:pt modelId="{32B6373B-A46B-43B5-95E9-B7E66A154D3B}" type="pres">
      <dgm:prSet presAssocID="{2A0B1D33-91D5-4973-A0D0-9954AC55037D}" presName="linear" presStyleCnt="0">
        <dgm:presLayoutVars>
          <dgm:animLvl val="lvl"/>
          <dgm:resizeHandles val="exact"/>
        </dgm:presLayoutVars>
      </dgm:prSet>
      <dgm:spPr/>
    </dgm:pt>
    <dgm:pt modelId="{E2D8D2B2-AABD-486B-BA38-B4705189A197}" type="pres">
      <dgm:prSet presAssocID="{DB424071-F481-4F1E-88D4-B75CB870B0D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C2AA3AD-4D40-49D8-8987-43A7FE468665}" type="pres">
      <dgm:prSet presAssocID="{05FFE438-9DA5-42E4-A52E-29BC6759A8DE}" presName="spacer" presStyleCnt="0"/>
      <dgm:spPr/>
    </dgm:pt>
    <dgm:pt modelId="{2252BF77-F588-4899-AA67-8E1093C10D0F}" type="pres">
      <dgm:prSet presAssocID="{3F193BF7-6FCD-4ADE-AED7-090AA59D9CC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96EA512-B01B-4170-BF4B-D3EE4CFBABF7}" type="pres">
      <dgm:prSet presAssocID="{FD5A926B-7777-4591-B933-96A37395BDDF}" presName="spacer" presStyleCnt="0"/>
      <dgm:spPr/>
    </dgm:pt>
    <dgm:pt modelId="{26FE2153-32D9-4AC2-95EA-AAB4FCEEEC13}" type="pres">
      <dgm:prSet presAssocID="{2192F3DA-F807-4BB7-9F20-FB69E5D2015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EC32B70-D12C-4E5D-9DB7-25B0260F7603}" type="pres">
      <dgm:prSet presAssocID="{9A9F65D6-A21A-4DEF-BCB4-727F495C5DF5}" presName="spacer" presStyleCnt="0"/>
      <dgm:spPr/>
    </dgm:pt>
    <dgm:pt modelId="{8B374AB9-7C30-4B1A-A278-A4FF73F80C62}" type="pres">
      <dgm:prSet presAssocID="{6EAB793A-C25C-4E3C-ACCE-FFA1686508B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A8F3FD6-90F7-475C-A613-878FC1F51DF3}" type="pres">
      <dgm:prSet presAssocID="{25EFB526-F27E-4A3B-9C7F-DBC2F021E58F}" presName="spacer" presStyleCnt="0"/>
      <dgm:spPr/>
    </dgm:pt>
    <dgm:pt modelId="{E7785707-E29F-42A2-9B00-4CF4FF28D2F5}" type="pres">
      <dgm:prSet presAssocID="{BF575B40-919C-4348-8300-FD868D3A1F4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B05B23B-F89F-4514-913E-C189BB849F71}" type="pres">
      <dgm:prSet presAssocID="{58CCD16B-22FC-4C96-AD13-748D3A01D01D}" presName="spacer" presStyleCnt="0"/>
      <dgm:spPr/>
    </dgm:pt>
    <dgm:pt modelId="{9129BA58-19BE-4FE3-B463-2719EBD0C0E1}" type="pres">
      <dgm:prSet presAssocID="{AA122B04-0AE3-416E-8745-54142768FC2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247D605-2ECD-44A3-961B-D14F0FC50116}" srcId="{2A0B1D33-91D5-4973-A0D0-9954AC55037D}" destId="{6EAB793A-C25C-4E3C-ACCE-FFA1686508B7}" srcOrd="3" destOrd="0" parTransId="{ADE00B4F-9B77-448D-8299-8F1279FA3E6B}" sibTransId="{25EFB526-F27E-4A3B-9C7F-DBC2F021E58F}"/>
    <dgm:cxn modelId="{580B390A-9984-47C2-8507-EE2FB467EA67}" type="presOf" srcId="{AA122B04-0AE3-416E-8745-54142768FC2A}" destId="{9129BA58-19BE-4FE3-B463-2719EBD0C0E1}" srcOrd="0" destOrd="0" presId="urn:microsoft.com/office/officeart/2005/8/layout/vList2"/>
    <dgm:cxn modelId="{409A240D-350B-47A9-A365-4885F038B713}" type="presOf" srcId="{2192F3DA-F807-4BB7-9F20-FB69E5D20150}" destId="{26FE2153-32D9-4AC2-95EA-AAB4FCEEEC13}" srcOrd="0" destOrd="0" presId="urn:microsoft.com/office/officeart/2005/8/layout/vList2"/>
    <dgm:cxn modelId="{E3C8A319-E75E-439D-BE88-4AE6078399A9}" type="presOf" srcId="{6EAB793A-C25C-4E3C-ACCE-FFA1686508B7}" destId="{8B374AB9-7C30-4B1A-A278-A4FF73F80C62}" srcOrd="0" destOrd="0" presId="urn:microsoft.com/office/officeart/2005/8/layout/vList2"/>
    <dgm:cxn modelId="{FA6DAA20-650D-4A0F-B3FE-466125A0ACBB}" type="presOf" srcId="{3F193BF7-6FCD-4ADE-AED7-090AA59D9CC7}" destId="{2252BF77-F588-4899-AA67-8E1093C10D0F}" srcOrd="0" destOrd="0" presId="urn:microsoft.com/office/officeart/2005/8/layout/vList2"/>
    <dgm:cxn modelId="{FF7C772F-FC12-486A-81C1-F45C1AE360B2}" srcId="{2A0B1D33-91D5-4973-A0D0-9954AC55037D}" destId="{DB424071-F481-4F1E-88D4-B75CB870B0D8}" srcOrd="0" destOrd="0" parTransId="{D38C8961-39E9-4E87-A940-59482252FD5F}" sibTransId="{05FFE438-9DA5-42E4-A52E-29BC6759A8DE}"/>
    <dgm:cxn modelId="{A129FE30-DA28-4DAD-8A85-BCCBB50DD107}" srcId="{2A0B1D33-91D5-4973-A0D0-9954AC55037D}" destId="{BF575B40-919C-4348-8300-FD868D3A1F40}" srcOrd="4" destOrd="0" parTransId="{528B7808-DD4C-4A9B-8401-9C38C747D762}" sibTransId="{58CCD16B-22FC-4C96-AD13-748D3A01D01D}"/>
    <dgm:cxn modelId="{C41F8F33-32C3-4ABB-BF73-DA28BB6E77C6}" type="presOf" srcId="{2A0B1D33-91D5-4973-A0D0-9954AC55037D}" destId="{32B6373B-A46B-43B5-95E9-B7E66A154D3B}" srcOrd="0" destOrd="0" presId="urn:microsoft.com/office/officeart/2005/8/layout/vList2"/>
    <dgm:cxn modelId="{18D5F247-A58C-49B3-9473-1FAC01FAF468}" srcId="{2A0B1D33-91D5-4973-A0D0-9954AC55037D}" destId="{2192F3DA-F807-4BB7-9F20-FB69E5D20150}" srcOrd="2" destOrd="0" parTransId="{E503207C-63CE-4327-B5E0-34BAD4E86865}" sibTransId="{9A9F65D6-A21A-4DEF-BCB4-727F495C5DF5}"/>
    <dgm:cxn modelId="{DEBBEE51-4ADE-4376-BD43-DA7BFB3B6C67}" type="presOf" srcId="{BF575B40-919C-4348-8300-FD868D3A1F40}" destId="{E7785707-E29F-42A2-9B00-4CF4FF28D2F5}" srcOrd="0" destOrd="0" presId="urn:microsoft.com/office/officeart/2005/8/layout/vList2"/>
    <dgm:cxn modelId="{5B3CC954-C649-4BAF-8D93-5F56D6816A41}" type="presOf" srcId="{DB424071-F481-4F1E-88D4-B75CB870B0D8}" destId="{E2D8D2B2-AABD-486B-BA38-B4705189A197}" srcOrd="0" destOrd="0" presId="urn:microsoft.com/office/officeart/2005/8/layout/vList2"/>
    <dgm:cxn modelId="{F85B8298-D597-405E-A1A6-01E881245BD2}" srcId="{2A0B1D33-91D5-4973-A0D0-9954AC55037D}" destId="{AA122B04-0AE3-416E-8745-54142768FC2A}" srcOrd="5" destOrd="0" parTransId="{06016D32-526C-4AA6-B490-6FB822EC952B}" sibTransId="{A8EC0A1B-16FA-4590-8B84-0B0791F521FE}"/>
    <dgm:cxn modelId="{3450EFDD-E2CC-4B14-A558-C28C56D107BD}" srcId="{2A0B1D33-91D5-4973-A0D0-9954AC55037D}" destId="{3F193BF7-6FCD-4ADE-AED7-090AA59D9CC7}" srcOrd="1" destOrd="0" parTransId="{35E1455C-8DA7-4986-A218-428C61F7AA04}" sibTransId="{FD5A926B-7777-4591-B933-96A37395BDDF}"/>
    <dgm:cxn modelId="{F8B0921F-CD46-45FA-A6A7-E0A8C297F120}" type="presParOf" srcId="{32B6373B-A46B-43B5-95E9-B7E66A154D3B}" destId="{E2D8D2B2-AABD-486B-BA38-B4705189A197}" srcOrd="0" destOrd="0" presId="urn:microsoft.com/office/officeart/2005/8/layout/vList2"/>
    <dgm:cxn modelId="{919499C1-98FB-4DF0-ABCA-21F43C1C69B6}" type="presParOf" srcId="{32B6373B-A46B-43B5-95E9-B7E66A154D3B}" destId="{4C2AA3AD-4D40-49D8-8987-43A7FE468665}" srcOrd="1" destOrd="0" presId="urn:microsoft.com/office/officeart/2005/8/layout/vList2"/>
    <dgm:cxn modelId="{FF49369F-926A-4356-A0D2-12D0A18B38A1}" type="presParOf" srcId="{32B6373B-A46B-43B5-95E9-B7E66A154D3B}" destId="{2252BF77-F588-4899-AA67-8E1093C10D0F}" srcOrd="2" destOrd="0" presId="urn:microsoft.com/office/officeart/2005/8/layout/vList2"/>
    <dgm:cxn modelId="{FC69EF5E-5D83-42C9-A676-9E6B30BA0BDD}" type="presParOf" srcId="{32B6373B-A46B-43B5-95E9-B7E66A154D3B}" destId="{C96EA512-B01B-4170-BF4B-D3EE4CFBABF7}" srcOrd="3" destOrd="0" presId="urn:microsoft.com/office/officeart/2005/8/layout/vList2"/>
    <dgm:cxn modelId="{BA52FEEE-1F9F-4623-B7A3-56D6AA1984EB}" type="presParOf" srcId="{32B6373B-A46B-43B5-95E9-B7E66A154D3B}" destId="{26FE2153-32D9-4AC2-95EA-AAB4FCEEEC13}" srcOrd="4" destOrd="0" presId="urn:microsoft.com/office/officeart/2005/8/layout/vList2"/>
    <dgm:cxn modelId="{C733E920-84CE-42FF-AC1D-BDD77B0B746A}" type="presParOf" srcId="{32B6373B-A46B-43B5-95E9-B7E66A154D3B}" destId="{AEC32B70-D12C-4E5D-9DB7-25B0260F7603}" srcOrd="5" destOrd="0" presId="urn:microsoft.com/office/officeart/2005/8/layout/vList2"/>
    <dgm:cxn modelId="{56263C0A-6274-476E-AE72-2F9B8C5C3173}" type="presParOf" srcId="{32B6373B-A46B-43B5-95E9-B7E66A154D3B}" destId="{8B374AB9-7C30-4B1A-A278-A4FF73F80C62}" srcOrd="6" destOrd="0" presId="urn:microsoft.com/office/officeart/2005/8/layout/vList2"/>
    <dgm:cxn modelId="{C0A3946E-E2A2-481E-B36B-425204F03333}" type="presParOf" srcId="{32B6373B-A46B-43B5-95E9-B7E66A154D3B}" destId="{2A8F3FD6-90F7-475C-A613-878FC1F51DF3}" srcOrd="7" destOrd="0" presId="urn:microsoft.com/office/officeart/2005/8/layout/vList2"/>
    <dgm:cxn modelId="{482B96DD-78FE-45BC-A26E-F00909AE6F6F}" type="presParOf" srcId="{32B6373B-A46B-43B5-95E9-B7E66A154D3B}" destId="{E7785707-E29F-42A2-9B00-4CF4FF28D2F5}" srcOrd="8" destOrd="0" presId="urn:microsoft.com/office/officeart/2005/8/layout/vList2"/>
    <dgm:cxn modelId="{347898B5-6E5B-4BDB-A558-0F405337CEB6}" type="presParOf" srcId="{32B6373B-A46B-43B5-95E9-B7E66A154D3B}" destId="{8B05B23B-F89F-4514-913E-C189BB849F71}" srcOrd="9" destOrd="0" presId="urn:microsoft.com/office/officeart/2005/8/layout/vList2"/>
    <dgm:cxn modelId="{6866DE1D-1168-45F0-ACB8-7EBC974B6B32}" type="presParOf" srcId="{32B6373B-A46B-43B5-95E9-B7E66A154D3B}" destId="{9129BA58-19BE-4FE3-B463-2719EBD0C0E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AE5179-DDE3-46C5-9094-1995B6C8F666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5845851-86EE-446E-BE56-47267AB0DCD2}">
      <dgm:prSet custT="1"/>
      <dgm:spPr/>
      <dgm:t>
        <a:bodyPr/>
        <a:lstStyle/>
        <a:p>
          <a:r>
            <a:rPr lang="bg-BG" sz="3200" b="1" dirty="0">
              <a:latin typeface="Calibri" panose="020F0502020204030204" pitchFamily="34" charset="0"/>
              <a:cs typeface="Calibri" panose="020F0502020204030204" pitchFamily="34" charset="0"/>
            </a:rPr>
            <a:t>Благоденствие </a:t>
          </a:r>
          <a:endParaRPr lang="en-US" sz="32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D7A0391-84BF-4700-B1C8-8E43855AD6F2}" type="parTrans" cxnId="{3693BD52-C8F8-4F31-9FFD-494F02E04616}">
      <dgm:prSet/>
      <dgm:spPr/>
      <dgm:t>
        <a:bodyPr/>
        <a:lstStyle/>
        <a:p>
          <a:endParaRPr lang="en-US"/>
        </a:p>
      </dgm:t>
    </dgm:pt>
    <dgm:pt modelId="{B31B8CED-0B2F-489C-8BC5-5800002D2C4F}" type="sibTrans" cxnId="{3693BD52-C8F8-4F31-9FFD-494F02E04616}">
      <dgm:prSet/>
      <dgm:spPr/>
      <dgm:t>
        <a:bodyPr/>
        <a:lstStyle/>
        <a:p>
          <a:endParaRPr lang="en-US" dirty="0"/>
        </a:p>
      </dgm:t>
    </dgm:pt>
    <dgm:pt modelId="{B1CA76E8-C5C5-4631-98D6-942A3CF03214}">
      <dgm:prSet/>
      <dgm:spPr/>
      <dgm:t>
        <a:bodyPr/>
        <a:lstStyle/>
        <a:p>
          <a:r>
            <a:rPr lang="bg-BG" dirty="0"/>
            <a:t>да се чувстваш добре</a:t>
          </a:r>
          <a:endParaRPr lang="en-US" dirty="0"/>
        </a:p>
      </dgm:t>
    </dgm:pt>
    <dgm:pt modelId="{EBD4328E-AD0B-46C0-B589-3A66F28A9396}" type="parTrans" cxnId="{84B9ED55-E93F-47C0-9F79-78A46988B546}">
      <dgm:prSet/>
      <dgm:spPr/>
      <dgm:t>
        <a:bodyPr/>
        <a:lstStyle/>
        <a:p>
          <a:endParaRPr lang="en-US"/>
        </a:p>
      </dgm:t>
    </dgm:pt>
    <dgm:pt modelId="{05A4FFE4-A02A-4194-A70B-D3D53A0D440E}" type="sibTrans" cxnId="{84B9ED55-E93F-47C0-9F79-78A46988B546}">
      <dgm:prSet/>
      <dgm:spPr/>
      <dgm:t>
        <a:bodyPr/>
        <a:lstStyle/>
        <a:p>
          <a:endParaRPr lang="en-US"/>
        </a:p>
      </dgm:t>
    </dgm:pt>
    <dgm:pt modelId="{9F0A9341-1585-42AA-8027-648B825FFD0A}">
      <dgm:prSet/>
      <dgm:spPr/>
      <dgm:t>
        <a:bodyPr/>
        <a:lstStyle/>
        <a:p>
          <a:r>
            <a:rPr lang="bg-BG" dirty="0"/>
            <a:t>да функционираш добре</a:t>
          </a:r>
          <a:endParaRPr lang="en-US" dirty="0"/>
        </a:p>
      </dgm:t>
    </dgm:pt>
    <dgm:pt modelId="{20A4BCA2-33CC-4303-82DC-A16D64859C1F}" type="parTrans" cxnId="{DEFE017F-F9EE-4066-AF21-63A6B6974D45}">
      <dgm:prSet/>
      <dgm:spPr/>
      <dgm:t>
        <a:bodyPr/>
        <a:lstStyle/>
        <a:p>
          <a:endParaRPr lang="en-US"/>
        </a:p>
      </dgm:t>
    </dgm:pt>
    <dgm:pt modelId="{6A3C342B-AECA-4360-A723-1EC899DC8BF1}" type="sibTrans" cxnId="{DEFE017F-F9EE-4066-AF21-63A6B6974D45}">
      <dgm:prSet/>
      <dgm:spPr/>
      <dgm:t>
        <a:bodyPr/>
        <a:lstStyle/>
        <a:p>
          <a:endParaRPr lang="en-US"/>
        </a:p>
      </dgm:t>
    </dgm:pt>
    <dgm:pt modelId="{387CC7EA-5180-4FFB-A89D-175912DF9949}">
      <dgm:prSet/>
      <dgm:spPr/>
      <dgm:t>
        <a:bodyPr/>
        <a:lstStyle/>
        <a:p>
          <a:r>
            <a:rPr lang="bg-BG"/>
            <a:t>да се грижиш за благото на другите</a:t>
          </a:r>
          <a:endParaRPr lang="en-US"/>
        </a:p>
      </dgm:t>
    </dgm:pt>
    <dgm:pt modelId="{81F4D638-3225-4868-BA4E-8682B1E442A3}" type="parTrans" cxnId="{DF3AE269-E911-41AA-88D6-B9EAE1BD8A25}">
      <dgm:prSet/>
      <dgm:spPr/>
      <dgm:t>
        <a:bodyPr/>
        <a:lstStyle/>
        <a:p>
          <a:endParaRPr lang="en-US"/>
        </a:p>
      </dgm:t>
    </dgm:pt>
    <dgm:pt modelId="{BCB817C4-C206-47FC-BA99-2489EE34AD96}" type="sibTrans" cxnId="{DF3AE269-E911-41AA-88D6-B9EAE1BD8A25}">
      <dgm:prSet/>
      <dgm:spPr/>
      <dgm:t>
        <a:bodyPr/>
        <a:lstStyle/>
        <a:p>
          <a:endParaRPr lang="en-US"/>
        </a:p>
      </dgm:t>
    </dgm:pt>
    <dgm:pt modelId="{A9B916A5-826B-4D7F-A169-8C6825FC1AA0}" type="pres">
      <dgm:prSet presAssocID="{79AE5179-DDE3-46C5-9094-1995B6C8F666}" presName="diagram" presStyleCnt="0">
        <dgm:presLayoutVars>
          <dgm:dir/>
          <dgm:resizeHandles val="exact"/>
        </dgm:presLayoutVars>
      </dgm:prSet>
      <dgm:spPr/>
    </dgm:pt>
    <dgm:pt modelId="{A2F2C8D7-30C6-4C3F-A05B-C951B10025BE}" type="pres">
      <dgm:prSet presAssocID="{15845851-86EE-446E-BE56-47267AB0DCD2}" presName="node" presStyleLbl="node1" presStyleIdx="0" presStyleCnt="4" custScaleX="148298" custLinFactX="38923" custLinFactNeighborX="100000" custLinFactNeighborY="5628">
        <dgm:presLayoutVars>
          <dgm:bulletEnabled val="1"/>
        </dgm:presLayoutVars>
      </dgm:prSet>
      <dgm:spPr/>
    </dgm:pt>
    <dgm:pt modelId="{9BD52F2C-1EB1-4E74-B793-CD6ED9973D36}" type="pres">
      <dgm:prSet presAssocID="{B31B8CED-0B2F-489C-8BC5-5800002D2C4F}" presName="sibTrans" presStyleLbl="sibTrans2D1" presStyleIdx="0" presStyleCnt="3" custAng="20112677" custScaleX="79303" custLinFactNeighborX="-34688" custLinFactNeighborY="5892"/>
      <dgm:spPr/>
    </dgm:pt>
    <dgm:pt modelId="{DB3BFD1A-AD15-4F22-80F2-70F467AAC2E8}" type="pres">
      <dgm:prSet presAssocID="{B31B8CED-0B2F-489C-8BC5-5800002D2C4F}" presName="connectorText" presStyleLbl="sibTrans2D1" presStyleIdx="0" presStyleCnt="3"/>
      <dgm:spPr/>
    </dgm:pt>
    <dgm:pt modelId="{81954921-3161-4CB3-9C4F-090DDD07584E}" type="pres">
      <dgm:prSet presAssocID="{B1CA76E8-C5C5-4631-98D6-942A3CF03214}" presName="node" presStyleLbl="node1" presStyleIdx="1" presStyleCnt="4" custLinFactX="-62199" custLinFactY="66735" custLinFactNeighborX="-100000" custLinFactNeighborY="100000">
        <dgm:presLayoutVars>
          <dgm:bulletEnabled val="1"/>
        </dgm:presLayoutVars>
      </dgm:prSet>
      <dgm:spPr/>
    </dgm:pt>
    <dgm:pt modelId="{C35526E1-BD9C-403A-8BCA-F62A6B6E8E9C}" type="pres">
      <dgm:prSet presAssocID="{05A4FFE4-A02A-4194-A70B-D3D53A0D440E}" presName="sibTrans" presStyleLbl="sibTrans2D1" presStyleIdx="1" presStyleCnt="3" custAng="5400000" custScaleX="130496" custLinFactX="160492" custLinFactY="-85928" custLinFactNeighborX="200000" custLinFactNeighborY="-100000"/>
      <dgm:spPr/>
    </dgm:pt>
    <dgm:pt modelId="{F496C428-CACD-4A57-B379-84D8F3E1F355}" type="pres">
      <dgm:prSet presAssocID="{05A4FFE4-A02A-4194-A70B-D3D53A0D440E}" presName="connectorText" presStyleLbl="sibTrans2D1" presStyleIdx="1" presStyleCnt="3"/>
      <dgm:spPr/>
    </dgm:pt>
    <dgm:pt modelId="{DF9D5371-02C0-4121-B9C2-266E1FB16CC9}" type="pres">
      <dgm:prSet presAssocID="{9F0A9341-1585-42AA-8027-648B825FFD0A}" presName="node" presStyleLbl="node1" presStyleIdx="2" presStyleCnt="4" custLinFactX="-65226" custLinFactY="66735" custLinFactNeighborX="-100000" custLinFactNeighborY="100000">
        <dgm:presLayoutVars>
          <dgm:bulletEnabled val="1"/>
        </dgm:presLayoutVars>
      </dgm:prSet>
      <dgm:spPr/>
    </dgm:pt>
    <dgm:pt modelId="{99DFA696-8953-490D-A0C1-FD8E65C1EE92}" type="pres">
      <dgm:prSet presAssocID="{6A3C342B-AECA-4360-A723-1EC899DC8BF1}" presName="sibTrans" presStyleLbl="sibTrans2D1" presStyleIdx="2" presStyleCnt="3" custAng="3600006" custScaleX="135978" custLinFactY="-90768" custLinFactNeighborX="57029" custLinFactNeighborY="-100000"/>
      <dgm:spPr/>
    </dgm:pt>
    <dgm:pt modelId="{0FCDE27D-BAC5-40B9-808E-AC66E32780FD}" type="pres">
      <dgm:prSet presAssocID="{6A3C342B-AECA-4360-A723-1EC899DC8BF1}" presName="connectorText" presStyleLbl="sibTrans2D1" presStyleIdx="2" presStyleCnt="3"/>
      <dgm:spPr/>
    </dgm:pt>
    <dgm:pt modelId="{99132B8A-9B49-411B-9859-C53E15A2A7BC}" type="pres">
      <dgm:prSet presAssocID="{387CC7EA-5180-4FFB-A89D-175912DF9949}" presName="node" presStyleLbl="node1" presStyleIdx="3" presStyleCnt="4" custLinFactNeighborX="-27201" custLinFactNeighborY="68">
        <dgm:presLayoutVars>
          <dgm:bulletEnabled val="1"/>
        </dgm:presLayoutVars>
      </dgm:prSet>
      <dgm:spPr/>
    </dgm:pt>
  </dgm:ptLst>
  <dgm:cxnLst>
    <dgm:cxn modelId="{41D7A023-2571-48C5-A372-D33A5AC9F178}" type="presOf" srcId="{B31B8CED-0B2F-489C-8BC5-5800002D2C4F}" destId="{9BD52F2C-1EB1-4E74-B793-CD6ED9973D36}" srcOrd="0" destOrd="0" presId="urn:microsoft.com/office/officeart/2005/8/layout/process5"/>
    <dgm:cxn modelId="{61A6B861-44C5-4900-91CC-B1243F137AA7}" type="presOf" srcId="{387CC7EA-5180-4FFB-A89D-175912DF9949}" destId="{99132B8A-9B49-411B-9859-C53E15A2A7BC}" srcOrd="0" destOrd="0" presId="urn:microsoft.com/office/officeart/2005/8/layout/process5"/>
    <dgm:cxn modelId="{DF3AE269-E911-41AA-88D6-B9EAE1BD8A25}" srcId="{79AE5179-DDE3-46C5-9094-1995B6C8F666}" destId="{387CC7EA-5180-4FFB-A89D-175912DF9949}" srcOrd="3" destOrd="0" parTransId="{81F4D638-3225-4868-BA4E-8682B1E442A3}" sibTransId="{BCB817C4-C206-47FC-BA99-2489EE34AD96}"/>
    <dgm:cxn modelId="{3693BD52-C8F8-4F31-9FFD-494F02E04616}" srcId="{79AE5179-DDE3-46C5-9094-1995B6C8F666}" destId="{15845851-86EE-446E-BE56-47267AB0DCD2}" srcOrd="0" destOrd="0" parTransId="{7D7A0391-84BF-4700-B1C8-8E43855AD6F2}" sibTransId="{B31B8CED-0B2F-489C-8BC5-5800002D2C4F}"/>
    <dgm:cxn modelId="{DA0F8855-73C8-4E82-A3D1-6C22E8B3D310}" type="presOf" srcId="{6A3C342B-AECA-4360-A723-1EC899DC8BF1}" destId="{99DFA696-8953-490D-A0C1-FD8E65C1EE92}" srcOrd="0" destOrd="0" presId="urn:microsoft.com/office/officeart/2005/8/layout/process5"/>
    <dgm:cxn modelId="{84B9ED55-E93F-47C0-9F79-78A46988B546}" srcId="{79AE5179-DDE3-46C5-9094-1995B6C8F666}" destId="{B1CA76E8-C5C5-4631-98D6-942A3CF03214}" srcOrd="1" destOrd="0" parTransId="{EBD4328E-AD0B-46C0-B589-3A66F28A9396}" sibTransId="{05A4FFE4-A02A-4194-A70B-D3D53A0D440E}"/>
    <dgm:cxn modelId="{A8DCE47A-B4C0-4977-AE8A-53B0CAF72730}" type="presOf" srcId="{9F0A9341-1585-42AA-8027-648B825FFD0A}" destId="{DF9D5371-02C0-4121-B9C2-266E1FB16CC9}" srcOrd="0" destOrd="0" presId="urn:microsoft.com/office/officeart/2005/8/layout/process5"/>
    <dgm:cxn modelId="{DEFE017F-F9EE-4066-AF21-63A6B6974D45}" srcId="{79AE5179-DDE3-46C5-9094-1995B6C8F666}" destId="{9F0A9341-1585-42AA-8027-648B825FFD0A}" srcOrd="2" destOrd="0" parTransId="{20A4BCA2-33CC-4303-82DC-A16D64859C1F}" sibTransId="{6A3C342B-AECA-4360-A723-1EC899DC8BF1}"/>
    <dgm:cxn modelId="{CD33257F-A9AE-49A5-B151-72C8CE47FFBC}" type="presOf" srcId="{6A3C342B-AECA-4360-A723-1EC899DC8BF1}" destId="{0FCDE27D-BAC5-40B9-808E-AC66E32780FD}" srcOrd="1" destOrd="0" presId="urn:microsoft.com/office/officeart/2005/8/layout/process5"/>
    <dgm:cxn modelId="{C0BE6489-434A-4DF0-B849-D74BC1338005}" type="presOf" srcId="{05A4FFE4-A02A-4194-A70B-D3D53A0D440E}" destId="{C35526E1-BD9C-403A-8BCA-F62A6B6E8E9C}" srcOrd="0" destOrd="0" presId="urn:microsoft.com/office/officeart/2005/8/layout/process5"/>
    <dgm:cxn modelId="{DA4154B1-2B9D-4AFB-9653-25283EDD4220}" type="presOf" srcId="{05A4FFE4-A02A-4194-A70B-D3D53A0D440E}" destId="{F496C428-CACD-4A57-B379-84D8F3E1F355}" srcOrd="1" destOrd="0" presId="urn:microsoft.com/office/officeart/2005/8/layout/process5"/>
    <dgm:cxn modelId="{3DB6DAE2-E5A4-4B67-AE99-A14A00CE070A}" type="presOf" srcId="{B1CA76E8-C5C5-4631-98D6-942A3CF03214}" destId="{81954921-3161-4CB3-9C4F-090DDD07584E}" srcOrd="0" destOrd="0" presId="urn:microsoft.com/office/officeart/2005/8/layout/process5"/>
    <dgm:cxn modelId="{A71523F8-1455-4576-9B97-DD076F43C07B}" type="presOf" srcId="{B31B8CED-0B2F-489C-8BC5-5800002D2C4F}" destId="{DB3BFD1A-AD15-4F22-80F2-70F467AAC2E8}" srcOrd="1" destOrd="0" presId="urn:microsoft.com/office/officeart/2005/8/layout/process5"/>
    <dgm:cxn modelId="{66FC04FA-F3B6-45B2-9EE0-F4389FAC813B}" type="presOf" srcId="{15845851-86EE-446E-BE56-47267AB0DCD2}" destId="{A2F2C8D7-30C6-4C3F-A05B-C951B10025BE}" srcOrd="0" destOrd="0" presId="urn:microsoft.com/office/officeart/2005/8/layout/process5"/>
    <dgm:cxn modelId="{372503FC-55E2-45BB-B3D6-25025EEB8134}" type="presOf" srcId="{79AE5179-DDE3-46C5-9094-1995B6C8F666}" destId="{A9B916A5-826B-4D7F-A169-8C6825FC1AA0}" srcOrd="0" destOrd="0" presId="urn:microsoft.com/office/officeart/2005/8/layout/process5"/>
    <dgm:cxn modelId="{9AA1CCA4-8F48-43B2-A6A4-56DF7B33E28C}" type="presParOf" srcId="{A9B916A5-826B-4D7F-A169-8C6825FC1AA0}" destId="{A2F2C8D7-30C6-4C3F-A05B-C951B10025BE}" srcOrd="0" destOrd="0" presId="urn:microsoft.com/office/officeart/2005/8/layout/process5"/>
    <dgm:cxn modelId="{1C844507-935F-443C-A005-5C867A83B4F0}" type="presParOf" srcId="{A9B916A5-826B-4D7F-A169-8C6825FC1AA0}" destId="{9BD52F2C-1EB1-4E74-B793-CD6ED9973D36}" srcOrd="1" destOrd="0" presId="urn:microsoft.com/office/officeart/2005/8/layout/process5"/>
    <dgm:cxn modelId="{5848172A-2473-40BF-A8EF-4F48AB45CF65}" type="presParOf" srcId="{9BD52F2C-1EB1-4E74-B793-CD6ED9973D36}" destId="{DB3BFD1A-AD15-4F22-80F2-70F467AAC2E8}" srcOrd="0" destOrd="0" presId="urn:microsoft.com/office/officeart/2005/8/layout/process5"/>
    <dgm:cxn modelId="{A419BB5F-09B6-4CA7-BDCD-70DD56A400DB}" type="presParOf" srcId="{A9B916A5-826B-4D7F-A169-8C6825FC1AA0}" destId="{81954921-3161-4CB3-9C4F-090DDD07584E}" srcOrd="2" destOrd="0" presId="urn:microsoft.com/office/officeart/2005/8/layout/process5"/>
    <dgm:cxn modelId="{C2BA397A-693E-4CCF-B28C-FCF74AE78660}" type="presParOf" srcId="{A9B916A5-826B-4D7F-A169-8C6825FC1AA0}" destId="{C35526E1-BD9C-403A-8BCA-F62A6B6E8E9C}" srcOrd="3" destOrd="0" presId="urn:microsoft.com/office/officeart/2005/8/layout/process5"/>
    <dgm:cxn modelId="{C0FE6240-6A1C-4368-BC57-50EE65E7D820}" type="presParOf" srcId="{C35526E1-BD9C-403A-8BCA-F62A6B6E8E9C}" destId="{F496C428-CACD-4A57-B379-84D8F3E1F355}" srcOrd="0" destOrd="0" presId="urn:microsoft.com/office/officeart/2005/8/layout/process5"/>
    <dgm:cxn modelId="{8B402090-4BA7-4A1D-939F-2565383BE1BF}" type="presParOf" srcId="{A9B916A5-826B-4D7F-A169-8C6825FC1AA0}" destId="{DF9D5371-02C0-4121-B9C2-266E1FB16CC9}" srcOrd="4" destOrd="0" presId="urn:microsoft.com/office/officeart/2005/8/layout/process5"/>
    <dgm:cxn modelId="{40337400-6BFA-4488-B61D-130FF9587654}" type="presParOf" srcId="{A9B916A5-826B-4D7F-A169-8C6825FC1AA0}" destId="{99DFA696-8953-490D-A0C1-FD8E65C1EE92}" srcOrd="5" destOrd="0" presId="urn:microsoft.com/office/officeart/2005/8/layout/process5"/>
    <dgm:cxn modelId="{B37E1C99-1ECB-4EC9-B336-E4455EA6816B}" type="presParOf" srcId="{99DFA696-8953-490D-A0C1-FD8E65C1EE92}" destId="{0FCDE27D-BAC5-40B9-808E-AC66E32780FD}" srcOrd="0" destOrd="0" presId="urn:microsoft.com/office/officeart/2005/8/layout/process5"/>
    <dgm:cxn modelId="{D0D5D016-AAF4-4632-AA39-1354BF73A004}" type="presParOf" srcId="{A9B916A5-826B-4D7F-A169-8C6825FC1AA0}" destId="{99132B8A-9B49-411B-9859-C53E15A2A7BC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EDFD36-20BD-4FC8-B974-000D3450C084}" type="doc">
      <dgm:prSet loTypeId="urn:microsoft.com/office/officeart/2005/8/layout/cycle8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9A964E2-3C4D-4ED0-9DD3-B8CA60C16C53}">
      <dgm:prSet custT="1"/>
      <dgm:spPr/>
      <dgm:t>
        <a:bodyPr/>
        <a:lstStyle/>
        <a:p>
          <a:r>
            <a:rPr lang="bg-BG" sz="1300" b="0" i="0" dirty="0">
              <a:latin typeface="Calibri" panose="020F0502020204030204" pitchFamily="34" charset="0"/>
              <a:cs typeface="Calibri" panose="020F0502020204030204" pitchFamily="34" charset="0"/>
            </a:rPr>
            <a:t>Благоденствие</a:t>
          </a:r>
          <a:endParaRPr lang="en-US" sz="1300" b="0" i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C79F3A-46D6-4FC3-8C4A-F12065A486E1}" type="parTrans" cxnId="{8F565EF8-CEBA-4157-A94B-76701B51A3DF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CD1CA9-DFC6-43E6-A0AD-2F8C88550AAD}" type="sibTrans" cxnId="{8F565EF8-CEBA-4157-A94B-76701B51A3DF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648BD7-CF6F-43E1-BB08-E522740FF858}">
      <dgm:prSet custT="1"/>
      <dgm:spPr/>
      <dgm:t>
        <a:bodyPr/>
        <a:lstStyle/>
        <a:p>
          <a:r>
            <a:rPr lang="bg-BG" sz="1300" b="0" i="0">
              <a:latin typeface="Calibri" panose="020F0502020204030204" pitchFamily="34" charset="0"/>
              <a:cs typeface="Calibri" panose="020F0502020204030204" pitchFamily="34" charset="0"/>
            </a:rPr>
            <a:t>Позитивни емоции</a:t>
          </a:r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68495D2-B451-4C0C-B364-B877085691C6}" type="parTrans" cxnId="{957974F1-44B8-4CFA-BE1A-5D5E851D752A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5169A5-A112-4474-BFF6-F8EEA08DBC53}" type="sibTrans" cxnId="{957974F1-44B8-4CFA-BE1A-5D5E851D752A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71C9B26-436D-499E-9C46-41C72083E842}">
      <dgm:prSet custT="1"/>
      <dgm:spPr/>
      <dgm:t>
        <a:bodyPr/>
        <a:lstStyle/>
        <a:p>
          <a:r>
            <a:rPr lang="bg-BG" sz="1300" b="0" i="0">
              <a:latin typeface="Calibri" panose="020F0502020204030204" pitchFamily="34" charset="0"/>
              <a:cs typeface="Calibri" panose="020F0502020204030204" pitchFamily="34" charset="0"/>
            </a:rPr>
            <a:t>Позитивни отношения</a:t>
          </a:r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8E7FB8E-858D-4137-BE57-A0B787D6CBC0}" type="parTrans" cxnId="{60F953A9-AEC1-4869-917E-A84C8DA65C8B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9430915-932F-4C9B-8A14-D60EC0490EF8}" type="sibTrans" cxnId="{60F953A9-AEC1-4869-917E-A84C8DA65C8B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8AA3F16-EC27-4651-B2A1-A57AB3841C09}">
      <dgm:prSet custT="1"/>
      <dgm:spPr/>
      <dgm:t>
        <a:bodyPr/>
        <a:lstStyle/>
        <a:p>
          <a:r>
            <a:rPr lang="bg-BG" sz="1300" b="0" i="0">
              <a:latin typeface="Calibri" panose="020F0502020204030204" pitchFamily="34" charset="0"/>
              <a:cs typeface="Calibri" panose="020F0502020204030204" pitchFamily="34" charset="0"/>
            </a:rPr>
            <a:t>Позитивни постижения</a:t>
          </a:r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9974D0A-A540-4751-8A98-6565D2A64C75}" type="parTrans" cxnId="{B4C1D548-89EB-473B-9545-78DB72D54119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9A8AF36-1CB2-47DC-96C0-925D37635057}" type="sibTrans" cxnId="{B4C1D548-89EB-473B-9545-78DB72D54119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A368C8-B7A0-45DB-8035-D4D92814954B}">
      <dgm:prSet custT="1"/>
      <dgm:spPr/>
      <dgm:t>
        <a:bodyPr/>
        <a:lstStyle/>
        <a:p>
          <a:r>
            <a:rPr lang="bg-BG" sz="1300" b="0" i="0">
              <a:latin typeface="Calibri" panose="020F0502020204030204" pitchFamily="34" charset="0"/>
              <a:cs typeface="Calibri" panose="020F0502020204030204" pitchFamily="34" charset="0"/>
            </a:rPr>
            <a:t>Позитивно ангажиране</a:t>
          </a:r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6D8F20B-E25A-4E2C-9B37-9D7F548343B6}" type="parTrans" cxnId="{B9CD5297-E3FC-4FA7-8B6E-BFC374E12FF6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404F00E-9790-41D9-A787-D4C2AC694157}" type="sibTrans" cxnId="{B9CD5297-E3FC-4FA7-8B6E-BFC374E12FF6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5CE91CA-B8EA-42C9-91F7-00B9A5F01A6F}">
      <dgm:prSet custT="1"/>
      <dgm:spPr/>
      <dgm:t>
        <a:bodyPr/>
        <a:lstStyle/>
        <a:p>
          <a:r>
            <a:rPr lang="bg-BG" sz="1300" b="0" i="0">
              <a:latin typeface="Calibri" panose="020F0502020204030204" pitchFamily="34" charset="0"/>
              <a:cs typeface="Calibri" panose="020F0502020204030204" pitchFamily="34" charset="0"/>
            </a:rPr>
            <a:t>Позитивни цели и смисъл</a:t>
          </a:r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114CE39-5DE3-46F1-99DA-42AD5620021B}" type="parTrans" cxnId="{3D6D1A40-433E-4B81-BA6A-0D973F0551B6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FC81A3-D149-45CA-9381-F781C1FB1A59}" type="sibTrans" cxnId="{3D6D1A40-433E-4B81-BA6A-0D973F0551B6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3AE50C9-024E-4BB6-89A9-D8293119B708}">
      <dgm:prSet custT="1"/>
      <dgm:spPr/>
      <dgm:t>
        <a:bodyPr/>
        <a:lstStyle/>
        <a:p>
          <a:r>
            <a:rPr lang="bg-BG" sz="1300" b="0" i="0" dirty="0" err="1">
              <a:latin typeface="Calibri" panose="020F0502020204030204" pitchFamily="34" charset="0"/>
              <a:cs typeface="Calibri" panose="020F0502020204030204" pitchFamily="34" charset="0"/>
            </a:rPr>
            <a:t>Резилианс</a:t>
          </a:r>
          <a:r>
            <a:rPr lang="bg-BG" sz="1300" b="0" i="0" dirty="0">
              <a:latin typeface="Calibri" panose="020F0502020204030204" pitchFamily="34" charset="0"/>
              <a:cs typeface="Calibri" panose="020F0502020204030204" pitchFamily="34" charset="0"/>
            </a:rPr>
            <a:t> и психично здраве</a:t>
          </a:r>
          <a:endParaRPr lang="en-US" sz="1300" b="0" i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93E5AEA-B32D-4139-83FC-7891EA483E93}" type="parTrans" cxnId="{86DB6705-47E2-4E7D-8FB6-F3090125C511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ECBEA64-1497-4B87-9AAE-18FAA0C0C7A4}" type="sibTrans" cxnId="{86DB6705-47E2-4E7D-8FB6-F3090125C511}">
      <dgm:prSet/>
      <dgm:spPr/>
      <dgm:t>
        <a:bodyPr/>
        <a:lstStyle/>
        <a:p>
          <a:endParaRPr lang="en-US" sz="1300" b="0" i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C1694CF-732B-47DB-A100-C7993C408A36}" type="pres">
      <dgm:prSet presAssocID="{B4EDFD36-20BD-4FC8-B974-000D3450C084}" presName="compositeShape" presStyleCnt="0">
        <dgm:presLayoutVars>
          <dgm:chMax val="7"/>
          <dgm:dir/>
          <dgm:resizeHandles val="exact"/>
        </dgm:presLayoutVars>
      </dgm:prSet>
      <dgm:spPr/>
    </dgm:pt>
    <dgm:pt modelId="{C6F938D0-BB85-4DEE-BBA1-4D1CB44C6D79}" type="pres">
      <dgm:prSet presAssocID="{B4EDFD36-20BD-4FC8-B974-000D3450C084}" presName="wedge1" presStyleLbl="node1" presStyleIdx="0" presStyleCnt="7"/>
      <dgm:spPr/>
    </dgm:pt>
    <dgm:pt modelId="{F8BF6B53-C664-4CD1-9245-D81D3F667362}" type="pres">
      <dgm:prSet presAssocID="{B4EDFD36-20BD-4FC8-B974-000D3450C084}" presName="dummy1a" presStyleCnt="0"/>
      <dgm:spPr/>
    </dgm:pt>
    <dgm:pt modelId="{9A96F9CE-64D4-4352-ABC4-5287253E3681}" type="pres">
      <dgm:prSet presAssocID="{B4EDFD36-20BD-4FC8-B974-000D3450C084}" presName="dummy1b" presStyleCnt="0"/>
      <dgm:spPr/>
    </dgm:pt>
    <dgm:pt modelId="{C90C11CE-F9AB-414E-BC37-F9067DA8EB5A}" type="pres">
      <dgm:prSet presAssocID="{B4EDFD36-20BD-4FC8-B974-000D3450C084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AC778534-CB69-4369-A5D0-1C028CF3BC81}" type="pres">
      <dgm:prSet presAssocID="{B4EDFD36-20BD-4FC8-B974-000D3450C084}" presName="wedge2" presStyleLbl="node1" presStyleIdx="1" presStyleCnt="7"/>
      <dgm:spPr/>
    </dgm:pt>
    <dgm:pt modelId="{B49C288E-2DAB-4E64-B29E-345AAF007B34}" type="pres">
      <dgm:prSet presAssocID="{B4EDFD36-20BD-4FC8-B974-000D3450C084}" presName="dummy2a" presStyleCnt="0"/>
      <dgm:spPr/>
    </dgm:pt>
    <dgm:pt modelId="{4384B1E9-9B59-409C-90AF-21DC319C3AC7}" type="pres">
      <dgm:prSet presAssocID="{B4EDFD36-20BD-4FC8-B974-000D3450C084}" presName="dummy2b" presStyleCnt="0"/>
      <dgm:spPr/>
    </dgm:pt>
    <dgm:pt modelId="{C211BD5D-CFDB-4308-9846-C7A6E2A0D07E}" type="pres">
      <dgm:prSet presAssocID="{B4EDFD36-20BD-4FC8-B974-000D3450C084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458A265D-6D92-47CD-9808-3282CA0B8ABD}" type="pres">
      <dgm:prSet presAssocID="{B4EDFD36-20BD-4FC8-B974-000D3450C084}" presName="wedge3" presStyleLbl="node1" presStyleIdx="2" presStyleCnt="7"/>
      <dgm:spPr/>
    </dgm:pt>
    <dgm:pt modelId="{F74C98B0-7BBD-4244-9B4F-D52042449086}" type="pres">
      <dgm:prSet presAssocID="{B4EDFD36-20BD-4FC8-B974-000D3450C084}" presName="dummy3a" presStyleCnt="0"/>
      <dgm:spPr/>
    </dgm:pt>
    <dgm:pt modelId="{8FC5AF0E-AC7A-48D2-B242-851961D988E2}" type="pres">
      <dgm:prSet presAssocID="{B4EDFD36-20BD-4FC8-B974-000D3450C084}" presName="dummy3b" presStyleCnt="0"/>
      <dgm:spPr/>
    </dgm:pt>
    <dgm:pt modelId="{3585D6FB-2DB5-4C00-AD5C-5C3013868821}" type="pres">
      <dgm:prSet presAssocID="{B4EDFD36-20BD-4FC8-B974-000D3450C084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DC5713C2-0847-4FAC-BF3F-BD52E2EF32B2}" type="pres">
      <dgm:prSet presAssocID="{B4EDFD36-20BD-4FC8-B974-000D3450C084}" presName="wedge4" presStyleLbl="node1" presStyleIdx="3" presStyleCnt="7"/>
      <dgm:spPr/>
    </dgm:pt>
    <dgm:pt modelId="{1667B0BF-D045-4D86-8513-C4E347EE094F}" type="pres">
      <dgm:prSet presAssocID="{B4EDFD36-20BD-4FC8-B974-000D3450C084}" presName="dummy4a" presStyleCnt="0"/>
      <dgm:spPr/>
    </dgm:pt>
    <dgm:pt modelId="{181792C2-F93A-43A7-ACC1-3162DE94C1E3}" type="pres">
      <dgm:prSet presAssocID="{B4EDFD36-20BD-4FC8-B974-000D3450C084}" presName="dummy4b" presStyleCnt="0"/>
      <dgm:spPr/>
    </dgm:pt>
    <dgm:pt modelId="{6C6DD74B-39C0-44CA-99AB-E301B6E1FCC5}" type="pres">
      <dgm:prSet presAssocID="{B4EDFD36-20BD-4FC8-B974-000D3450C084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B602BEA9-20D7-4E37-BFD7-6210E5DB6FB2}" type="pres">
      <dgm:prSet presAssocID="{B4EDFD36-20BD-4FC8-B974-000D3450C084}" presName="wedge5" presStyleLbl="node1" presStyleIdx="4" presStyleCnt="7"/>
      <dgm:spPr/>
    </dgm:pt>
    <dgm:pt modelId="{EB5EA4E2-9CAA-49F0-8DBB-76310464B736}" type="pres">
      <dgm:prSet presAssocID="{B4EDFD36-20BD-4FC8-B974-000D3450C084}" presName="dummy5a" presStyleCnt="0"/>
      <dgm:spPr/>
    </dgm:pt>
    <dgm:pt modelId="{2148A11F-3CE3-458B-AD4A-AD61C9ED34CB}" type="pres">
      <dgm:prSet presAssocID="{B4EDFD36-20BD-4FC8-B974-000D3450C084}" presName="dummy5b" presStyleCnt="0"/>
      <dgm:spPr/>
    </dgm:pt>
    <dgm:pt modelId="{F42E2AAB-253A-4257-BB95-64CB50340E1C}" type="pres">
      <dgm:prSet presAssocID="{B4EDFD36-20BD-4FC8-B974-000D3450C084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B7ED0401-350A-4351-B51A-0E17FA71D247}" type="pres">
      <dgm:prSet presAssocID="{B4EDFD36-20BD-4FC8-B974-000D3450C084}" presName="wedge6" presStyleLbl="node1" presStyleIdx="5" presStyleCnt="7"/>
      <dgm:spPr/>
    </dgm:pt>
    <dgm:pt modelId="{2DA5B03A-2F97-4172-B0D7-8A4B13B0C720}" type="pres">
      <dgm:prSet presAssocID="{B4EDFD36-20BD-4FC8-B974-000D3450C084}" presName="dummy6a" presStyleCnt="0"/>
      <dgm:spPr/>
    </dgm:pt>
    <dgm:pt modelId="{85D9D39E-552D-47A3-B885-64C7F6E4B1E0}" type="pres">
      <dgm:prSet presAssocID="{B4EDFD36-20BD-4FC8-B974-000D3450C084}" presName="dummy6b" presStyleCnt="0"/>
      <dgm:spPr/>
    </dgm:pt>
    <dgm:pt modelId="{5226AC26-1B71-448F-A753-BAA60EB99030}" type="pres">
      <dgm:prSet presAssocID="{B4EDFD36-20BD-4FC8-B974-000D3450C084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87D2DC18-3560-472D-92A4-1584B4FC363C}" type="pres">
      <dgm:prSet presAssocID="{B4EDFD36-20BD-4FC8-B974-000D3450C084}" presName="wedge7" presStyleLbl="node1" presStyleIdx="6" presStyleCnt="7"/>
      <dgm:spPr/>
    </dgm:pt>
    <dgm:pt modelId="{DEA07720-D2B6-4385-A4B6-422897748ADC}" type="pres">
      <dgm:prSet presAssocID="{B4EDFD36-20BD-4FC8-B974-000D3450C084}" presName="dummy7a" presStyleCnt="0"/>
      <dgm:spPr/>
    </dgm:pt>
    <dgm:pt modelId="{79B78449-7DEF-4E78-A17E-FA6BC70346EA}" type="pres">
      <dgm:prSet presAssocID="{B4EDFD36-20BD-4FC8-B974-000D3450C084}" presName="dummy7b" presStyleCnt="0"/>
      <dgm:spPr/>
    </dgm:pt>
    <dgm:pt modelId="{6AAA77B7-5A65-4B8C-A022-06D4D3B00FD9}" type="pres">
      <dgm:prSet presAssocID="{B4EDFD36-20BD-4FC8-B974-000D3450C084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  <dgm:pt modelId="{251F76AE-80B9-4E7F-BD10-FD31FA4CDE91}" type="pres">
      <dgm:prSet presAssocID="{59CD1CA9-DFC6-43E6-A0AD-2F8C88550AAD}" presName="arrowWedge1" presStyleLbl="fgSibTrans2D1" presStyleIdx="0" presStyleCnt="7"/>
      <dgm:spPr/>
    </dgm:pt>
    <dgm:pt modelId="{CFFB6D1D-1A52-4866-8B71-11F7FCD46424}" type="pres">
      <dgm:prSet presAssocID="{835169A5-A112-4474-BFF6-F8EEA08DBC53}" presName="arrowWedge2" presStyleLbl="fgSibTrans2D1" presStyleIdx="1" presStyleCnt="7"/>
      <dgm:spPr/>
    </dgm:pt>
    <dgm:pt modelId="{DF6BE81B-2E7B-4D4C-867D-2818953B33C9}" type="pres">
      <dgm:prSet presAssocID="{C9430915-932F-4C9B-8A14-D60EC0490EF8}" presName="arrowWedge3" presStyleLbl="fgSibTrans2D1" presStyleIdx="2" presStyleCnt="7"/>
      <dgm:spPr/>
    </dgm:pt>
    <dgm:pt modelId="{571EE251-052A-4282-A0F6-61A29CEBFCAD}" type="pres">
      <dgm:prSet presAssocID="{E9A8AF36-1CB2-47DC-96C0-925D37635057}" presName="arrowWedge4" presStyleLbl="fgSibTrans2D1" presStyleIdx="3" presStyleCnt="7"/>
      <dgm:spPr/>
    </dgm:pt>
    <dgm:pt modelId="{D3CFC1C3-8362-429C-ACB9-11B8AC8769B9}" type="pres">
      <dgm:prSet presAssocID="{2404F00E-9790-41D9-A787-D4C2AC694157}" presName="arrowWedge5" presStyleLbl="fgSibTrans2D1" presStyleIdx="4" presStyleCnt="7"/>
      <dgm:spPr/>
    </dgm:pt>
    <dgm:pt modelId="{4C3582F5-D125-4DBF-AAC6-A06E79F946C5}" type="pres">
      <dgm:prSet presAssocID="{95FC81A3-D149-45CA-9381-F781C1FB1A59}" presName="arrowWedge6" presStyleLbl="fgSibTrans2D1" presStyleIdx="5" presStyleCnt="7"/>
      <dgm:spPr/>
    </dgm:pt>
    <dgm:pt modelId="{70E3784F-607C-4828-8CC3-3936B35BE541}" type="pres">
      <dgm:prSet presAssocID="{FECBEA64-1497-4B87-9AAE-18FAA0C0C7A4}" presName="arrowWedge7" presStyleLbl="fgSibTrans2D1" presStyleIdx="6" presStyleCnt="7"/>
      <dgm:spPr/>
    </dgm:pt>
  </dgm:ptLst>
  <dgm:cxnLst>
    <dgm:cxn modelId="{86DB6705-47E2-4E7D-8FB6-F3090125C511}" srcId="{B4EDFD36-20BD-4FC8-B974-000D3450C084}" destId="{23AE50C9-024E-4BB6-89A9-D8293119B708}" srcOrd="6" destOrd="0" parTransId="{093E5AEA-B32D-4139-83FC-7891EA483E93}" sibTransId="{FECBEA64-1497-4B87-9AAE-18FAA0C0C7A4}"/>
    <dgm:cxn modelId="{28CD0B29-09D2-45CE-8A8E-D4C58FA5A825}" type="presOf" srcId="{B4EDFD36-20BD-4FC8-B974-000D3450C084}" destId="{BC1694CF-732B-47DB-A100-C7993C408A36}" srcOrd="0" destOrd="0" presId="urn:microsoft.com/office/officeart/2005/8/layout/cycle8"/>
    <dgm:cxn modelId="{40934330-B758-46F1-844E-D5DB50D288DA}" type="presOf" srcId="{A5CE91CA-B8EA-42C9-91F7-00B9A5F01A6F}" destId="{5226AC26-1B71-448F-A753-BAA60EB99030}" srcOrd="1" destOrd="0" presId="urn:microsoft.com/office/officeart/2005/8/layout/cycle8"/>
    <dgm:cxn modelId="{A5821439-2FB5-4F76-A579-99463C8C5E11}" type="presOf" srcId="{58AA3F16-EC27-4651-B2A1-A57AB3841C09}" destId="{DC5713C2-0847-4FAC-BF3F-BD52E2EF32B2}" srcOrd="0" destOrd="0" presId="urn:microsoft.com/office/officeart/2005/8/layout/cycle8"/>
    <dgm:cxn modelId="{3D6D1A40-433E-4B81-BA6A-0D973F0551B6}" srcId="{B4EDFD36-20BD-4FC8-B974-000D3450C084}" destId="{A5CE91CA-B8EA-42C9-91F7-00B9A5F01A6F}" srcOrd="5" destOrd="0" parTransId="{A114CE39-5DE3-46F1-99DA-42AD5620021B}" sibTransId="{95FC81A3-D149-45CA-9381-F781C1FB1A59}"/>
    <dgm:cxn modelId="{68216441-3F02-431A-9D8E-422814E637BC}" type="presOf" srcId="{A5CE91CA-B8EA-42C9-91F7-00B9A5F01A6F}" destId="{B7ED0401-350A-4351-B51A-0E17FA71D247}" srcOrd="0" destOrd="0" presId="urn:microsoft.com/office/officeart/2005/8/layout/cycle8"/>
    <dgm:cxn modelId="{3B9BC965-E8C2-4590-B46F-20C33401ADE9}" type="presOf" srcId="{23AE50C9-024E-4BB6-89A9-D8293119B708}" destId="{87D2DC18-3560-472D-92A4-1584B4FC363C}" srcOrd="0" destOrd="0" presId="urn:microsoft.com/office/officeart/2005/8/layout/cycle8"/>
    <dgm:cxn modelId="{EC4EFC66-1FFE-4624-B9F9-072FEEE1C317}" type="presOf" srcId="{86A368C8-B7A0-45DB-8035-D4D92814954B}" destId="{F42E2AAB-253A-4257-BB95-64CB50340E1C}" srcOrd="1" destOrd="0" presId="urn:microsoft.com/office/officeart/2005/8/layout/cycle8"/>
    <dgm:cxn modelId="{B4C1D548-89EB-473B-9545-78DB72D54119}" srcId="{B4EDFD36-20BD-4FC8-B974-000D3450C084}" destId="{58AA3F16-EC27-4651-B2A1-A57AB3841C09}" srcOrd="3" destOrd="0" parTransId="{E9974D0A-A540-4751-8A98-6565D2A64C75}" sibTransId="{E9A8AF36-1CB2-47DC-96C0-925D37635057}"/>
    <dgm:cxn modelId="{4267F569-D526-4CE1-8C44-2F86EC2543D7}" type="presOf" srcId="{86A368C8-B7A0-45DB-8035-D4D92814954B}" destId="{B602BEA9-20D7-4E37-BFD7-6210E5DB6FB2}" srcOrd="0" destOrd="0" presId="urn:microsoft.com/office/officeart/2005/8/layout/cycle8"/>
    <dgm:cxn modelId="{1454F26F-8C26-4794-9AB7-6F48D762B7F7}" type="presOf" srcId="{23AE50C9-024E-4BB6-89A9-D8293119B708}" destId="{6AAA77B7-5A65-4B8C-A022-06D4D3B00FD9}" srcOrd="1" destOrd="0" presId="urn:microsoft.com/office/officeart/2005/8/layout/cycle8"/>
    <dgm:cxn modelId="{21BCB47C-470F-4275-BA1B-9742454D0E15}" type="presOf" srcId="{871C9B26-436D-499E-9C46-41C72083E842}" destId="{458A265D-6D92-47CD-9808-3282CA0B8ABD}" srcOrd="0" destOrd="0" presId="urn:microsoft.com/office/officeart/2005/8/layout/cycle8"/>
    <dgm:cxn modelId="{D9E18D95-8F72-4B63-B264-7CC7600DA601}" type="presOf" srcId="{58AA3F16-EC27-4651-B2A1-A57AB3841C09}" destId="{6C6DD74B-39C0-44CA-99AB-E301B6E1FCC5}" srcOrd="1" destOrd="0" presId="urn:microsoft.com/office/officeart/2005/8/layout/cycle8"/>
    <dgm:cxn modelId="{B9CD5297-E3FC-4FA7-8B6E-BFC374E12FF6}" srcId="{B4EDFD36-20BD-4FC8-B974-000D3450C084}" destId="{86A368C8-B7A0-45DB-8035-D4D92814954B}" srcOrd="4" destOrd="0" parTransId="{76D8F20B-E25A-4E2C-9B37-9D7F548343B6}" sibTransId="{2404F00E-9790-41D9-A787-D4C2AC694157}"/>
    <dgm:cxn modelId="{AE42A5A0-129E-48E6-93BE-77320D26F32C}" type="presOf" srcId="{19A964E2-3C4D-4ED0-9DD3-B8CA60C16C53}" destId="{C90C11CE-F9AB-414E-BC37-F9067DA8EB5A}" srcOrd="1" destOrd="0" presId="urn:microsoft.com/office/officeart/2005/8/layout/cycle8"/>
    <dgm:cxn modelId="{4B6E61A8-39BE-4C66-8093-C000FEF5AEBC}" type="presOf" srcId="{19A964E2-3C4D-4ED0-9DD3-B8CA60C16C53}" destId="{C6F938D0-BB85-4DEE-BBA1-4D1CB44C6D79}" srcOrd="0" destOrd="0" presId="urn:microsoft.com/office/officeart/2005/8/layout/cycle8"/>
    <dgm:cxn modelId="{60F953A9-AEC1-4869-917E-A84C8DA65C8B}" srcId="{B4EDFD36-20BD-4FC8-B974-000D3450C084}" destId="{871C9B26-436D-499E-9C46-41C72083E842}" srcOrd="2" destOrd="0" parTransId="{28E7FB8E-858D-4137-BE57-A0B787D6CBC0}" sibTransId="{C9430915-932F-4C9B-8A14-D60EC0490EF8}"/>
    <dgm:cxn modelId="{32FF91C3-F173-49E9-88F7-1D37FD9CF95D}" type="presOf" srcId="{B9648BD7-CF6F-43E1-BB08-E522740FF858}" destId="{AC778534-CB69-4369-A5D0-1C028CF3BC81}" srcOrd="0" destOrd="0" presId="urn:microsoft.com/office/officeart/2005/8/layout/cycle8"/>
    <dgm:cxn modelId="{A96B89C6-B75B-4D44-8605-FCFAE2CF821D}" type="presOf" srcId="{871C9B26-436D-499E-9C46-41C72083E842}" destId="{3585D6FB-2DB5-4C00-AD5C-5C3013868821}" srcOrd="1" destOrd="0" presId="urn:microsoft.com/office/officeart/2005/8/layout/cycle8"/>
    <dgm:cxn modelId="{957974F1-44B8-4CFA-BE1A-5D5E851D752A}" srcId="{B4EDFD36-20BD-4FC8-B974-000D3450C084}" destId="{B9648BD7-CF6F-43E1-BB08-E522740FF858}" srcOrd="1" destOrd="0" parTransId="{F68495D2-B451-4C0C-B364-B877085691C6}" sibTransId="{835169A5-A112-4474-BFF6-F8EEA08DBC53}"/>
    <dgm:cxn modelId="{CD8146F7-964A-4E45-9C07-A1CEB92C6345}" type="presOf" srcId="{B9648BD7-CF6F-43E1-BB08-E522740FF858}" destId="{C211BD5D-CFDB-4308-9846-C7A6E2A0D07E}" srcOrd="1" destOrd="0" presId="urn:microsoft.com/office/officeart/2005/8/layout/cycle8"/>
    <dgm:cxn modelId="{8F565EF8-CEBA-4157-A94B-76701B51A3DF}" srcId="{B4EDFD36-20BD-4FC8-B974-000D3450C084}" destId="{19A964E2-3C4D-4ED0-9DD3-B8CA60C16C53}" srcOrd="0" destOrd="0" parTransId="{C4C79F3A-46D6-4FC3-8C4A-F12065A486E1}" sibTransId="{59CD1CA9-DFC6-43E6-A0AD-2F8C88550AAD}"/>
    <dgm:cxn modelId="{CFE9301F-0433-4F6E-8F40-06AAF7601B3F}" type="presParOf" srcId="{BC1694CF-732B-47DB-A100-C7993C408A36}" destId="{C6F938D0-BB85-4DEE-BBA1-4D1CB44C6D79}" srcOrd="0" destOrd="0" presId="urn:microsoft.com/office/officeart/2005/8/layout/cycle8"/>
    <dgm:cxn modelId="{CD6E4230-2EC9-45CA-83F6-5179BA89FD7B}" type="presParOf" srcId="{BC1694CF-732B-47DB-A100-C7993C408A36}" destId="{F8BF6B53-C664-4CD1-9245-D81D3F667362}" srcOrd="1" destOrd="0" presId="urn:microsoft.com/office/officeart/2005/8/layout/cycle8"/>
    <dgm:cxn modelId="{62538679-6054-4D03-B925-29D119F1943F}" type="presParOf" srcId="{BC1694CF-732B-47DB-A100-C7993C408A36}" destId="{9A96F9CE-64D4-4352-ABC4-5287253E3681}" srcOrd="2" destOrd="0" presId="urn:microsoft.com/office/officeart/2005/8/layout/cycle8"/>
    <dgm:cxn modelId="{12F9EA22-A56E-480A-9D72-D6FF9BB39E81}" type="presParOf" srcId="{BC1694CF-732B-47DB-A100-C7993C408A36}" destId="{C90C11CE-F9AB-414E-BC37-F9067DA8EB5A}" srcOrd="3" destOrd="0" presId="urn:microsoft.com/office/officeart/2005/8/layout/cycle8"/>
    <dgm:cxn modelId="{F9EAC1E0-DC82-4688-8BA3-D8E8CC5B5990}" type="presParOf" srcId="{BC1694CF-732B-47DB-A100-C7993C408A36}" destId="{AC778534-CB69-4369-A5D0-1C028CF3BC81}" srcOrd="4" destOrd="0" presId="urn:microsoft.com/office/officeart/2005/8/layout/cycle8"/>
    <dgm:cxn modelId="{05166EFE-5947-40FC-8DEA-B659F074CE81}" type="presParOf" srcId="{BC1694CF-732B-47DB-A100-C7993C408A36}" destId="{B49C288E-2DAB-4E64-B29E-345AAF007B34}" srcOrd="5" destOrd="0" presId="urn:microsoft.com/office/officeart/2005/8/layout/cycle8"/>
    <dgm:cxn modelId="{C3355A07-574C-47FB-A88F-129594B98EF3}" type="presParOf" srcId="{BC1694CF-732B-47DB-A100-C7993C408A36}" destId="{4384B1E9-9B59-409C-90AF-21DC319C3AC7}" srcOrd="6" destOrd="0" presId="urn:microsoft.com/office/officeart/2005/8/layout/cycle8"/>
    <dgm:cxn modelId="{801ECACF-3C80-48DC-81A7-5E613BD0168A}" type="presParOf" srcId="{BC1694CF-732B-47DB-A100-C7993C408A36}" destId="{C211BD5D-CFDB-4308-9846-C7A6E2A0D07E}" srcOrd="7" destOrd="0" presId="urn:microsoft.com/office/officeart/2005/8/layout/cycle8"/>
    <dgm:cxn modelId="{B7C0E47F-E5E8-4E50-A9EE-18E5080960B7}" type="presParOf" srcId="{BC1694CF-732B-47DB-A100-C7993C408A36}" destId="{458A265D-6D92-47CD-9808-3282CA0B8ABD}" srcOrd="8" destOrd="0" presId="urn:microsoft.com/office/officeart/2005/8/layout/cycle8"/>
    <dgm:cxn modelId="{7FA7856F-DCBB-451E-A16C-187B213DF749}" type="presParOf" srcId="{BC1694CF-732B-47DB-A100-C7993C408A36}" destId="{F74C98B0-7BBD-4244-9B4F-D52042449086}" srcOrd="9" destOrd="0" presId="urn:microsoft.com/office/officeart/2005/8/layout/cycle8"/>
    <dgm:cxn modelId="{FDEDC001-3ACD-4242-8D27-7C9D2766E904}" type="presParOf" srcId="{BC1694CF-732B-47DB-A100-C7993C408A36}" destId="{8FC5AF0E-AC7A-48D2-B242-851961D988E2}" srcOrd="10" destOrd="0" presId="urn:microsoft.com/office/officeart/2005/8/layout/cycle8"/>
    <dgm:cxn modelId="{DA1D0079-11CF-40E7-9205-7DE5DA29BD6A}" type="presParOf" srcId="{BC1694CF-732B-47DB-A100-C7993C408A36}" destId="{3585D6FB-2DB5-4C00-AD5C-5C3013868821}" srcOrd="11" destOrd="0" presId="urn:microsoft.com/office/officeart/2005/8/layout/cycle8"/>
    <dgm:cxn modelId="{A3166044-383B-4D68-9388-F7C00D57B031}" type="presParOf" srcId="{BC1694CF-732B-47DB-A100-C7993C408A36}" destId="{DC5713C2-0847-4FAC-BF3F-BD52E2EF32B2}" srcOrd="12" destOrd="0" presId="urn:microsoft.com/office/officeart/2005/8/layout/cycle8"/>
    <dgm:cxn modelId="{5E7B238A-8F7B-45AC-99E5-358B44A47056}" type="presParOf" srcId="{BC1694CF-732B-47DB-A100-C7993C408A36}" destId="{1667B0BF-D045-4D86-8513-C4E347EE094F}" srcOrd="13" destOrd="0" presId="urn:microsoft.com/office/officeart/2005/8/layout/cycle8"/>
    <dgm:cxn modelId="{9B3774AB-2E69-419E-BF3D-22B8E704C329}" type="presParOf" srcId="{BC1694CF-732B-47DB-A100-C7993C408A36}" destId="{181792C2-F93A-43A7-ACC1-3162DE94C1E3}" srcOrd="14" destOrd="0" presId="urn:microsoft.com/office/officeart/2005/8/layout/cycle8"/>
    <dgm:cxn modelId="{DC85B9A8-300C-4E44-8C7D-4C9B8235AC29}" type="presParOf" srcId="{BC1694CF-732B-47DB-A100-C7993C408A36}" destId="{6C6DD74B-39C0-44CA-99AB-E301B6E1FCC5}" srcOrd="15" destOrd="0" presId="urn:microsoft.com/office/officeart/2005/8/layout/cycle8"/>
    <dgm:cxn modelId="{F17301E1-AAB5-43AB-97D2-FFE903CA2015}" type="presParOf" srcId="{BC1694CF-732B-47DB-A100-C7993C408A36}" destId="{B602BEA9-20D7-4E37-BFD7-6210E5DB6FB2}" srcOrd="16" destOrd="0" presId="urn:microsoft.com/office/officeart/2005/8/layout/cycle8"/>
    <dgm:cxn modelId="{33455393-50DA-41E7-9415-E940D1DE32B0}" type="presParOf" srcId="{BC1694CF-732B-47DB-A100-C7993C408A36}" destId="{EB5EA4E2-9CAA-49F0-8DBB-76310464B736}" srcOrd="17" destOrd="0" presId="urn:microsoft.com/office/officeart/2005/8/layout/cycle8"/>
    <dgm:cxn modelId="{C0F68B68-06B8-4FB0-9F4B-E93AEEC06D45}" type="presParOf" srcId="{BC1694CF-732B-47DB-A100-C7993C408A36}" destId="{2148A11F-3CE3-458B-AD4A-AD61C9ED34CB}" srcOrd="18" destOrd="0" presId="urn:microsoft.com/office/officeart/2005/8/layout/cycle8"/>
    <dgm:cxn modelId="{5AB88091-B83A-47EF-A672-0108D19EC8A2}" type="presParOf" srcId="{BC1694CF-732B-47DB-A100-C7993C408A36}" destId="{F42E2AAB-253A-4257-BB95-64CB50340E1C}" srcOrd="19" destOrd="0" presId="urn:microsoft.com/office/officeart/2005/8/layout/cycle8"/>
    <dgm:cxn modelId="{EA227145-4B5C-4768-A302-0EC364DD4E42}" type="presParOf" srcId="{BC1694CF-732B-47DB-A100-C7993C408A36}" destId="{B7ED0401-350A-4351-B51A-0E17FA71D247}" srcOrd="20" destOrd="0" presId="urn:microsoft.com/office/officeart/2005/8/layout/cycle8"/>
    <dgm:cxn modelId="{7F67773D-08B0-49EA-9DAF-6B95B56E5DF5}" type="presParOf" srcId="{BC1694CF-732B-47DB-A100-C7993C408A36}" destId="{2DA5B03A-2F97-4172-B0D7-8A4B13B0C720}" srcOrd="21" destOrd="0" presId="urn:microsoft.com/office/officeart/2005/8/layout/cycle8"/>
    <dgm:cxn modelId="{2A3537BE-B2B1-4E47-AB07-CE94E36AC591}" type="presParOf" srcId="{BC1694CF-732B-47DB-A100-C7993C408A36}" destId="{85D9D39E-552D-47A3-B885-64C7F6E4B1E0}" srcOrd="22" destOrd="0" presId="urn:microsoft.com/office/officeart/2005/8/layout/cycle8"/>
    <dgm:cxn modelId="{04A6D8E4-6094-4B3F-B4EB-949016737EAE}" type="presParOf" srcId="{BC1694CF-732B-47DB-A100-C7993C408A36}" destId="{5226AC26-1B71-448F-A753-BAA60EB99030}" srcOrd="23" destOrd="0" presId="urn:microsoft.com/office/officeart/2005/8/layout/cycle8"/>
    <dgm:cxn modelId="{77B7680B-B6F5-4081-89E6-9A069C7E3473}" type="presParOf" srcId="{BC1694CF-732B-47DB-A100-C7993C408A36}" destId="{87D2DC18-3560-472D-92A4-1584B4FC363C}" srcOrd="24" destOrd="0" presId="urn:microsoft.com/office/officeart/2005/8/layout/cycle8"/>
    <dgm:cxn modelId="{FCBA2533-62B2-4FC7-AB74-4A21F12374EC}" type="presParOf" srcId="{BC1694CF-732B-47DB-A100-C7993C408A36}" destId="{DEA07720-D2B6-4385-A4B6-422897748ADC}" srcOrd="25" destOrd="0" presId="urn:microsoft.com/office/officeart/2005/8/layout/cycle8"/>
    <dgm:cxn modelId="{537436B4-7E2A-409A-A3FB-38D58A5287C2}" type="presParOf" srcId="{BC1694CF-732B-47DB-A100-C7993C408A36}" destId="{79B78449-7DEF-4E78-A17E-FA6BC70346EA}" srcOrd="26" destOrd="0" presId="urn:microsoft.com/office/officeart/2005/8/layout/cycle8"/>
    <dgm:cxn modelId="{5DC46C75-B580-41E3-A40F-1F24C9142196}" type="presParOf" srcId="{BC1694CF-732B-47DB-A100-C7993C408A36}" destId="{6AAA77B7-5A65-4B8C-A022-06D4D3B00FD9}" srcOrd="27" destOrd="0" presId="urn:microsoft.com/office/officeart/2005/8/layout/cycle8"/>
    <dgm:cxn modelId="{4E206C24-855D-401C-BD6C-81D3B8A42957}" type="presParOf" srcId="{BC1694CF-732B-47DB-A100-C7993C408A36}" destId="{251F76AE-80B9-4E7F-BD10-FD31FA4CDE91}" srcOrd="28" destOrd="0" presId="urn:microsoft.com/office/officeart/2005/8/layout/cycle8"/>
    <dgm:cxn modelId="{459D2FBF-C169-490D-92B2-940DA223BBBC}" type="presParOf" srcId="{BC1694CF-732B-47DB-A100-C7993C408A36}" destId="{CFFB6D1D-1A52-4866-8B71-11F7FCD46424}" srcOrd="29" destOrd="0" presId="urn:microsoft.com/office/officeart/2005/8/layout/cycle8"/>
    <dgm:cxn modelId="{5BE20B92-439F-456C-92AB-7066292BC0A7}" type="presParOf" srcId="{BC1694CF-732B-47DB-A100-C7993C408A36}" destId="{DF6BE81B-2E7B-4D4C-867D-2818953B33C9}" srcOrd="30" destOrd="0" presId="urn:microsoft.com/office/officeart/2005/8/layout/cycle8"/>
    <dgm:cxn modelId="{5AFAE0D1-0570-432C-964F-C492F9772549}" type="presParOf" srcId="{BC1694CF-732B-47DB-A100-C7993C408A36}" destId="{571EE251-052A-4282-A0F6-61A29CEBFCAD}" srcOrd="31" destOrd="0" presId="urn:microsoft.com/office/officeart/2005/8/layout/cycle8"/>
    <dgm:cxn modelId="{C65822C9-46B9-4CCD-BFAE-FC9A854C44C0}" type="presParOf" srcId="{BC1694CF-732B-47DB-A100-C7993C408A36}" destId="{D3CFC1C3-8362-429C-ACB9-11B8AC8769B9}" srcOrd="32" destOrd="0" presId="urn:microsoft.com/office/officeart/2005/8/layout/cycle8"/>
    <dgm:cxn modelId="{F641FD32-C758-4C7F-9927-8904681A67B5}" type="presParOf" srcId="{BC1694CF-732B-47DB-A100-C7993C408A36}" destId="{4C3582F5-D125-4DBF-AAC6-A06E79F946C5}" srcOrd="33" destOrd="0" presId="urn:microsoft.com/office/officeart/2005/8/layout/cycle8"/>
    <dgm:cxn modelId="{70210F22-7CA6-4CD2-9CE1-36B13E2E0626}" type="presParOf" srcId="{BC1694CF-732B-47DB-A100-C7993C408A36}" destId="{70E3784F-607C-4828-8CC3-3936B35BE541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AB907D-7898-4DD0-9DAD-1E86A18C305B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4D3F375A-5A7F-4238-9061-61838DCB5D7D}">
      <dgm:prSet custT="1"/>
      <dgm:spPr/>
      <dgm:t>
        <a:bodyPr/>
        <a:lstStyle/>
        <a:p>
          <a:r>
            <a:rPr lang="bg-BG" sz="1800" b="1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Мъдрост</a:t>
          </a:r>
        </a:p>
      </dgm:t>
    </dgm:pt>
    <dgm:pt modelId="{762A2DDD-3A1D-45B2-BB25-A432627CC938}" type="parTrans" cxnId="{573625E3-40BA-475A-A49D-91C93CCD8AFB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EDF61D67-27E1-4A82-8CFA-270EA9D7EA88}" type="sibTrans" cxnId="{573625E3-40BA-475A-A49D-91C93CCD8AFB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517F9CE5-C9AE-4DC4-AE8D-C1AA2A753717}">
      <dgm:prSet custT="1"/>
      <dgm:spPr/>
      <dgm:t>
        <a:bodyPr/>
        <a:lstStyle/>
        <a:p>
          <a:r>
            <a:rPr lang="bg-BG" sz="1800" b="1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Смелост</a:t>
          </a:r>
        </a:p>
      </dgm:t>
    </dgm:pt>
    <dgm:pt modelId="{50F694F0-CDCB-47D3-B418-3CFA7DB1A0CC}" type="parTrans" cxnId="{1E2EAD0D-545B-4E75-BC98-DE4409F86D23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07178894-F562-4C3C-9C16-F28B5BA0A77F}" type="sibTrans" cxnId="{1E2EAD0D-545B-4E75-BC98-DE4409F86D23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96E8AA86-1961-4DEC-9D1C-A79AFF2F433E}">
      <dgm:prSet custT="1"/>
      <dgm:spPr/>
      <dgm:t>
        <a:bodyPr/>
        <a:lstStyle/>
        <a:p>
          <a:r>
            <a:rPr lang="bg-BG" sz="1800" b="1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Човечност</a:t>
          </a:r>
        </a:p>
      </dgm:t>
    </dgm:pt>
    <dgm:pt modelId="{3D285F4E-98ED-4E85-BA47-1647E9FCF692}" type="parTrans" cxnId="{F905439C-74BE-48F1-ADCB-33F811B9E0F2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A8D84808-98FB-48AE-94A0-7AAD396BBCA4}" type="sibTrans" cxnId="{F905439C-74BE-48F1-ADCB-33F811B9E0F2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25D861D9-B60E-40EE-B16F-790723A50327}">
      <dgm:prSet custT="1"/>
      <dgm:spPr/>
      <dgm:t>
        <a:bodyPr/>
        <a:lstStyle/>
        <a:p>
          <a:r>
            <a:rPr lang="bg-BG" sz="1800" b="1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Справедливост</a:t>
          </a:r>
        </a:p>
      </dgm:t>
    </dgm:pt>
    <dgm:pt modelId="{4AF1BD98-0366-423A-96CA-17434ED7E5EA}" type="parTrans" cxnId="{4E5234F4-2209-4EB6-BCD0-59B3046F2042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F9EE9D89-5030-48B8-9827-16139C7C99EA}" type="sibTrans" cxnId="{4E5234F4-2209-4EB6-BCD0-59B3046F2042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6461DD38-3744-4CF4-8433-6319C1AF3BF4}">
      <dgm:prSet custT="1"/>
      <dgm:spPr/>
      <dgm:t>
        <a:bodyPr/>
        <a:lstStyle/>
        <a:p>
          <a:r>
            <a:rPr lang="bg-BG" sz="1800" b="1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Умереност</a:t>
          </a:r>
        </a:p>
      </dgm:t>
    </dgm:pt>
    <dgm:pt modelId="{5E12CAC1-AB92-44BD-A1C3-1AC92AA95488}" type="parTrans" cxnId="{FBAE5EE2-742B-4586-BE67-3AA394BF4650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59156FFF-DFEB-4061-B495-52750B128675}" type="sibTrans" cxnId="{FBAE5EE2-742B-4586-BE67-3AA394BF4650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29DAB74F-D522-4B83-87CA-086E3A9881E0}">
      <dgm:prSet custT="1"/>
      <dgm:spPr/>
      <dgm:t>
        <a:bodyPr/>
        <a:lstStyle/>
        <a:p>
          <a:r>
            <a:rPr lang="en-US" sz="1800" b="1" dirty="0" err="1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Трансцендентност</a:t>
          </a:r>
          <a:endParaRPr lang="bg-BG" sz="1800" b="1" dirty="0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31975E47-699E-4F96-8E5D-9368AAA5B462}" type="parTrans" cxnId="{CD1A9591-DE34-4132-9E12-098A4B365BA3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D381884B-7E58-47FD-BF63-8A473634358E}" type="sibTrans" cxnId="{CD1A9591-DE34-4132-9E12-098A4B365BA3}">
      <dgm:prSet/>
      <dgm:spPr/>
      <dgm:t>
        <a:bodyPr/>
        <a:lstStyle/>
        <a:p>
          <a:endParaRPr lang="bg-BG" sz="1800" b="1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gm:t>
    </dgm:pt>
    <dgm:pt modelId="{B34A2270-D1C5-4016-B208-D35F0611B3D5}" type="pres">
      <dgm:prSet presAssocID="{9FAB907D-7898-4DD0-9DAD-1E86A18C305B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7E1C2B33-E345-4690-92E7-1190245AEA19}" type="pres">
      <dgm:prSet presAssocID="{4D3F375A-5A7F-4238-9061-61838DCB5D7D}" presName="composite" presStyleCnt="0"/>
      <dgm:spPr/>
    </dgm:pt>
    <dgm:pt modelId="{FBCC823A-4A00-4DAA-AC8A-F44BA8AAD7BE}" type="pres">
      <dgm:prSet presAssocID="{4D3F375A-5A7F-4238-9061-61838DCB5D7D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624D3C20-73E3-427B-81B8-4D905721A766}" type="pres">
      <dgm:prSet presAssocID="{4D3F375A-5A7F-4238-9061-61838DCB5D7D}" presName="Parent" presStyleLbl="alignNode1" presStyleIdx="0" presStyleCnt="6">
        <dgm:presLayoutVars>
          <dgm:chMax val="3"/>
          <dgm:chPref val="3"/>
          <dgm:bulletEnabled val="1"/>
        </dgm:presLayoutVars>
      </dgm:prSet>
      <dgm:spPr/>
    </dgm:pt>
    <dgm:pt modelId="{BE09B17F-B89A-4312-9FB6-A6A702825D35}" type="pres">
      <dgm:prSet presAssocID="{4D3F375A-5A7F-4238-9061-61838DCB5D7D}" presName="Accent" presStyleLbl="parChTrans1D1" presStyleIdx="0" presStyleCnt="6"/>
      <dgm:spPr/>
    </dgm:pt>
    <dgm:pt modelId="{68634B27-CE09-43A1-9112-781D064943C0}" type="pres">
      <dgm:prSet presAssocID="{EDF61D67-27E1-4A82-8CFA-270EA9D7EA88}" presName="sibTrans" presStyleCnt="0"/>
      <dgm:spPr/>
    </dgm:pt>
    <dgm:pt modelId="{95A4F318-54B7-4419-BB32-7001440042CD}" type="pres">
      <dgm:prSet presAssocID="{517F9CE5-C9AE-4DC4-AE8D-C1AA2A753717}" presName="composite" presStyleCnt="0"/>
      <dgm:spPr/>
    </dgm:pt>
    <dgm:pt modelId="{CF98AC05-2265-4034-8E9C-37FBDA31EBD3}" type="pres">
      <dgm:prSet presAssocID="{517F9CE5-C9AE-4DC4-AE8D-C1AA2A753717}" presName="First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9BA8A0B8-612A-4821-9891-A2BCD7F6A929}" type="pres">
      <dgm:prSet presAssocID="{517F9CE5-C9AE-4DC4-AE8D-C1AA2A753717}" presName="Parent" presStyleLbl="alignNode1" presStyleIdx="1" presStyleCnt="6">
        <dgm:presLayoutVars>
          <dgm:chMax val="3"/>
          <dgm:chPref val="3"/>
          <dgm:bulletEnabled val="1"/>
        </dgm:presLayoutVars>
      </dgm:prSet>
      <dgm:spPr/>
    </dgm:pt>
    <dgm:pt modelId="{0DE7D0DD-F7F0-407B-9781-70A164EEB7A3}" type="pres">
      <dgm:prSet presAssocID="{517F9CE5-C9AE-4DC4-AE8D-C1AA2A753717}" presName="Accent" presStyleLbl="parChTrans1D1" presStyleIdx="1" presStyleCnt="6"/>
      <dgm:spPr/>
    </dgm:pt>
    <dgm:pt modelId="{A45D94BD-30FB-4C7F-815A-C048C22DEF09}" type="pres">
      <dgm:prSet presAssocID="{07178894-F562-4C3C-9C16-F28B5BA0A77F}" presName="sibTrans" presStyleCnt="0"/>
      <dgm:spPr/>
    </dgm:pt>
    <dgm:pt modelId="{0308764D-6DA3-4EC7-AFFF-D369E35CFF78}" type="pres">
      <dgm:prSet presAssocID="{96E8AA86-1961-4DEC-9D1C-A79AFF2F433E}" presName="composite" presStyleCnt="0"/>
      <dgm:spPr/>
    </dgm:pt>
    <dgm:pt modelId="{DAC62D7B-377C-4B12-A852-518B60F37CE4}" type="pres">
      <dgm:prSet presAssocID="{96E8AA86-1961-4DEC-9D1C-A79AFF2F433E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3184F9DA-CF52-4C04-9465-878E152825D2}" type="pres">
      <dgm:prSet presAssocID="{96E8AA86-1961-4DEC-9D1C-A79AFF2F433E}" presName="Parent" presStyleLbl="alignNode1" presStyleIdx="2" presStyleCnt="6">
        <dgm:presLayoutVars>
          <dgm:chMax val="3"/>
          <dgm:chPref val="3"/>
          <dgm:bulletEnabled val="1"/>
        </dgm:presLayoutVars>
      </dgm:prSet>
      <dgm:spPr/>
    </dgm:pt>
    <dgm:pt modelId="{40ED7DF7-FBA3-4B97-B7F5-AC9ADC7C36AF}" type="pres">
      <dgm:prSet presAssocID="{96E8AA86-1961-4DEC-9D1C-A79AFF2F433E}" presName="Accent" presStyleLbl="parChTrans1D1" presStyleIdx="2" presStyleCnt="6"/>
      <dgm:spPr/>
    </dgm:pt>
    <dgm:pt modelId="{B04F373F-A3B9-493D-9570-1B018657BA01}" type="pres">
      <dgm:prSet presAssocID="{A8D84808-98FB-48AE-94A0-7AAD396BBCA4}" presName="sibTrans" presStyleCnt="0"/>
      <dgm:spPr/>
    </dgm:pt>
    <dgm:pt modelId="{1DFE904C-7A72-45B2-BE66-2DA8162D8064}" type="pres">
      <dgm:prSet presAssocID="{25D861D9-B60E-40EE-B16F-790723A50327}" presName="composite" presStyleCnt="0"/>
      <dgm:spPr/>
    </dgm:pt>
    <dgm:pt modelId="{C2C08ECF-33F1-443E-9A27-FCF1E77800EC}" type="pres">
      <dgm:prSet presAssocID="{25D861D9-B60E-40EE-B16F-790723A50327}" presName="First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ADB33A5A-C7F3-4AC3-A67B-301031644B24}" type="pres">
      <dgm:prSet presAssocID="{25D861D9-B60E-40EE-B16F-790723A50327}" presName="Parent" presStyleLbl="alignNode1" presStyleIdx="3" presStyleCnt="6">
        <dgm:presLayoutVars>
          <dgm:chMax val="3"/>
          <dgm:chPref val="3"/>
          <dgm:bulletEnabled val="1"/>
        </dgm:presLayoutVars>
      </dgm:prSet>
      <dgm:spPr/>
    </dgm:pt>
    <dgm:pt modelId="{D46D7569-5972-4191-B6B5-2E9BE6361865}" type="pres">
      <dgm:prSet presAssocID="{25D861D9-B60E-40EE-B16F-790723A50327}" presName="Accent" presStyleLbl="parChTrans1D1" presStyleIdx="3" presStyleCnt="6"/>
      <dgm:spPr/>
    </dgm:pt>
    <dgm:pt modelId="{2080C559-501C-4954-B7CE-32DCB0BD5CAA}" type="pres">
      <dgm:prSet presAssocID="{F9EE9D89-5030-48B8-9827-16139C7C99EA}" presName="sibTrans" presStyleCnt="0"/>
      <dgm:spPr/>
    </dgm:pt>
    <dgm:pt modelId="{919DB61D-DC35-4635-8A4C-BD61A202AA23}" type="pres">
      <dgm:prSet presAssocID="{6461DD38-3744-4CF4-8433-6319C1AF3BF4}" presName="composite" presStyleCnt="0"/>
      <dgm:spPr/>
    </dgm:pt>
    <dgm:pt modelId="{9D949E45-4A09-4511-A435-53D2948F5B49}" type="pres">
      <dgm:prSet presAssocID="{6461DD38-3744-4CF4-8433-6319C1AF3BF4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1AD6C902-0353-440C-AF91-4C2E1A28CBB5}" type="pres">
      <dgm:prSet presAssocID="{6461DD38-3744-4CF4-8433-6319C1AF3BF4}" presName="Parent" presStyleLbl="alignNode1" presStyleIdx="4" presStyleCnt="6">
        <dgm:presLayoutVars>
          <dgm:chMax val="3"/>
          <dgm:chPref val="3"/>
          <dgm:bulletEnabled val="1"/>
        </dgm:presLayoutVars>
      </dgm:prSet>
      <dgm:spPr/>
    </dgm:pt>
    <dgm:pt modelId="{2D871E2E-612E-4F47-A943-4A364AFAB09A}" type="pres">
      <dgm:prSet presAssocID="{6461DD38-3744-4CF4-8433-6319C1AF3BF4}" presName="Accent" presStyleLbl="parChTrans1D1" presStyleIdx="4" presStyleCnt="6"/>
      <dgm:spPr/>
    </dgm:pt>
    <dgm:pt modelId="{406B3F61-EB6D-429F-9540-067DB78A1FD3}" type="pres">
      <dgm:prSet presAssocID="{59156FFF-DFEB-4061-B495-52750B128675}" presName="sibTrans" presStyleCnt="0"/>
      <dgm:spPr/>
    </dgm:pt>
    <dgm:pt modelId="{C05131D6-5CE5-4FC9-AEDB-F060241933E1}" type="pres">
      <dgm:prSet presAssocID="{29DAB74F-D522-4B83-87CA-086E3A9881E0}" presName="composite" presStyleCnt="0"/>
      <dgm:spPr/>
    </dgm:pt>
    <dgm:pt modelId="{DF6CC1D2-AAD6-4772-BBFB-0CE83E8DE6D5}" type="pres">
      <dgm:prSet presAssocID="{29DAB74F-D522-4B83-87CA-086E3A9881E0}" presName="FirstChild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41AD84B2-5DAE-4189-981D-DB25DBD181CB}" type="pres">
      <dgm:prSet presAssocID="{29DAB74F-D522-4B83-87CA-086E3A9881E0}" presName="Parent" presStyleLbl="alignNode1" presStyleIdx="5" presStyleCnt="6">
        <dgm:presLayoutVars>
          <dgm:chMax val="3"/>
          <dgm:chPref val="3"/>
          <dgm:bulletEnabled val="1"/>
        </dgm:presLayoutVars>
      </dgm:prSet>
      <dgm:spPr/>
    </dgm:pt>
    <dgm:pt modelId="{DF9BD0FA-5EFB-4B5D-A04B-1383E598C67F}" type="pres">
      <dgm:prSet presAssocID="{29DAB74F-D522-4B83-87CA-086E3A9881E0}" presName="Accent" presStyleLbl="parChTrans1D1" presStyleIdx="5" presStyleCnt="6"/>
      <dgm:spPr/>
    </dgm:pt>
  </dgm:ptLst>
  <dgm:cxnLst>
    <dgm:cxn modelId="{1E2EAD0D-545B-4E75-BC98-DE4409F86D23}" srcId="{9FAB907D-7898-4DD0-9DAD-1E86A18C305B}" destId="{517F9CE5-C9AE-4DC4-AE8D-C1AA2A753717}" srcOrd="1" destOrd="0" parTransId="{50F694F0-CDCB-47D3-B418-3CFA7DB1A0CC}" sibTransId="{07178894-F562-4C3C-9C16-F28B5BA0A77F}"/>
    <dgm:cxn modelId="{A9B97D12-DEDE-4CBD-9B54-2AD657E9A1F2}" type="presOf" srcId="{96E8AA86-1961-4DEC-9D1C-A79AFF2F433E}" destId="{3184F9DA-CF52-4C04-9465-878E152825D2}" srcOrd="0" destOrd="0" presId="urn:microsoft.com/office/officeart/2011/layout/TabList"/>
    <dgm:cxn modelId="{D259BB39-FF7A-41B9-A3F7-3200FFFD8533}" type="presOf" srcId="{517F9CE5-C9AE-4DC4-AE8D-C1AA2A753717}" destId="{9BA8A0B8-612A-4821-9891-A2BCD7F6A929}" srcOrd="0" destOrd="0" presId="urn:microsoft.com/office/officeart/2011/layout/TabList"/>
    <dgm:cxn modelId="{9D41703B-EE60-48E9-9B3B-508EFC5526F6}" type="presOf" srcId="{9FAB907D-7898-4DD0-9DAD-1E86A18C305B}" destId="{B34A2270-D1C5-4016-B208-D35F0611B3D5}" srcOrd="0" destOrd="0" presId="urn:microsoft.com/office/officeart/2011/layout/TabList"/>
    <dgm:cxn modelId="{BFAC348E-2234-49E8-8BC7-6880014A878B}" type="presOf" srcId="{29DAB74F-D522-4B83-87CA-086E3A9881E0}" destId="{41AD84B2-5DAE-4189-981D-DB25DBD181CB}" srcOrd="0" destOrd="0" presId="urn:microsoft.com/office/officeart/2011/layout/TabList"/>
    <dgm:cxn modelId="{CD1A9591-DE34-4132-9E12-098A4B365BA3}" srcId="{9FAB907D-7898-4DD0-9DAD-1E86A18C305B}" destId="{29DAB74F-D522-4B83-87CA-086E3A9881E0}" srcOrd="5" destOrd="0" parTransId="{31975E47-699E-4F96-8E5D-9368AAA5B462}" sibTransId="{D381884B-7E58-47FD-BF63-8A473634358E}"/>
    <dgm:cxn modelId="{01845A93-8E4F-49D8-AC2B-38D8E5CDFD59}" type="presOf" srcId="{4D3F375A-5A7F-4238-9061-61838DCB5D7D}" destId="{624D3C20-73E3-427B-81B8-4D905721A766}" srcOrd="0" destOrd="0" presId="urn:microsoft.com/office/officeart/2011/layout/TabList"/>
    <dgm:cxn modelId="{B9C8C397-0E4F-4576-9A15-993074D7FCA3}" type="presOf" srcId="{25D861D9-B60E-40EE-B16F-790723A50327}" destId="{ADB33A5A-C7F3-4AC3-A67B-301031644B24}" srcOrd="0" destOrd="0" presId="urn:microsoft.com/office/officeart/2011/layout/TabList"/>
    <dgm:cxn modelId="{F905439C-74BE-48F1-ADCB-33F811B9E0F2}" srcId="{9FAB907D-7898-4DD0-9DAD-1E86A18C305B}" destId="{96E8AA86-1961-4DEC-9D1C-A79AFF2F433E}" srcOrd="2" destOrd="0" parTransId="{3D285F4E-98ED-4E85-BA47-1647E9FCF692}" sibTransId="{A8D84808-98FB-48AE-94A0-7AAD396BBCA4}"/>
    <dgm:cxn modelId="{63C21BDE-C386-4556-9F56-7CA6C2C04D3B}" type="presOf" srcId="{6461DD38-3744-4CF4-8433-6319C1AF3BF4}" destId="{1AD6C902-0353-440C-AF91-4C2E1A28CBB5}" srcOrd="0" destOrd="0" presId="urn:microsoft.com/office/officeart/2011/layout/TabList"/>
    <dgm:cxn modelId="{FBAE5EE2-742B-4586-BE67-3AA394BF4650}" srcId="{9FAB907D-7898-4DD0-9DAD-1E86A18C305B}" destId="{6461DD38-3744-4CF4-8433-6319C1AF3BF4}" srcOrd="4" destOrd="0" parTransId="{5E12CAC1-AB92-44BD-A1C3-1AC92AA95488}" sibTransId="{59156FFF-DFEB-4061-B495-52750B128675}"/>
    <dgm:cxn modelId="{573625E3-40BA-475A-A49D-91C93CCD8AFB}" srcId="{9FAB907D-7898-4DD0-9DAD-1E86A18C305B}" destId="{4D3F375A-5A7F-4238-9061-61838DCB5D7D}" srcOrd="0" destOrd="0" parTransId="{762A2DDD-3A1D-45B2-BB25-A432627CC938}" sibTransId="{EDF61D67-27E1-4A82-8CFA-270EA9D7EA88}"/>
    <dgm:cxn modelId="{4E5234F4-2209-4EB6-BCD0-59B3046F2042}" srcId="{9FAB907D-7898-4DD0-9DAD-1E86A18C305B}" destId="{25D861D9-B60E-40EE-B16F-790723A50327}" srcOrd="3" destOrd="0" parTransId="{4AF1BD98-0366-423A-96CA-17434ED7E5EA}" sibTransId="{F9EE9D89-5030-48B8-9827-16139C7C99EA}"/>
    <dgm:cxn modelId="{B685C46E-62C1-4E06-8425-45293796E4AF}" type="presParOf" srcId="{B34A2270-D1C5-4016-B208-D35F0611B3D5}" destId="{7E1C2B33-E345-4690-92E7-1190245AEA19}" srcOrd="0" destOrd="0" presId="urn:microsoft.com/office/officeart/2011/layout/TabList"/>
    <dgm:cxn modelId="{2388CBF5-D3ED-45B4-9428-BD9B5DD5773E}" type="presParOf" srcId="{7E1C2B33-E345-4690-92E7-1190245AEA19}" destId="{FBCC823A-4A00-4DAA-AC8A-F44BA8AAD7BE}" srcOrd="0" destOrd="0" presId="urn:microsoft.com/office/officeart/2011/layout/TabList"/>
    <dgm:cxn modelId="{80297645-B643-4CA3-8729-24805A7DF287}" type="presParOf" srcId="{7E1C2B33-E345-4690-92E7-1190245AEA19}" destId="{624D3C20-73E3-427B-81B8-4D905721A766}" srcOrd="1" destOrd="0" presId="urn:microsoft.com/office/officeart/2011/layout/TabList"/>
    <dgm:cxn modelId="{21100599-4E9A-4AA3-BA95-37C821F0B862}" type="presParOf" srcId="{7E1C2B33-E345-4690-92E7-1190245AEA19}" destId="{BE09B17F-B89A-4312-9FB6-A6A702825D35}" srcOrd="2" destOrd="0" presId="urn:microsoft.com/office/officeart/2011/layout/TabList"/>
    <dgm:cxn modelId="{7F511DA6-12FF-4313-8294-751EC816970F}" type="presParOf" srcId="{B34A2270-D1C5-4016-B208-D35F0611B3D5}" destId="{68634B27-CE09-43A1-9112-781D064943C0}" srcOrd="1" destOrd="0" presId="urn:microsoft.com/office/officeart/2011/layout/TabList"/>
    <dgm:cxn modelId="{A7EBA0AE-C9DD-4726-86E5-AADC366939A1}" type="presParOf" srcId="{B34A2270-D1C5-4016-B208-D35F0611B3D5}" destId="{95A4F318-54B7-4419-BB32-7001440042CD}" srcOrd="2" destOrd="0" presId="urn:microsoft.com/office/officeart/2011/layout/TabList"/>
    <dgm:cxn modelId="{B75AE86B-321E-4A93-939E-8D9F5E50E197}" type="presParOf" srcId="{95A4F318-54B7-4419-BB32-7001440042CD}" destId="{CF98AC05-2265-4034-8E9C-37FBDA31EBD3}" srcOrd="0" destOrd="0" presId="urn:microsoft.com/office/officeart/2011/layout/TabList"/>
    <dgm:cxn modelId="{E8C587FA-913E-44D3-9D3A-3F3C27852738}" type="presParOf" srcId="{95A4F318-54B7-4419-BB32-7001440042CD}" destId="{9BA8A0B8-612A-4821-9891-A2BCD7F6A929}" srcOrd="1" destOrd="0" presId="urn:microsoft.com/office/officeart/2011/layout/TabList"/>
    <dgm:cxn modelId="{846AB334-EC69-4DEE-97EB-512FE86D1BDF}" type="presParOf" srcId="{95A4F318-54B7-4419-BB32-7001440042CD}" destId="{0DE7D0DD-F7F0-407B-9781-70A164EEB7A3}" srcOrd="2" destOrd="0" presId="urn:microsoft.com/office/officeart/2011/layout/TabList"/>
    <dgm:cxn modelId="{8EC9F696-033D-4546-8F72-3E6E44DFF077}" type="presParOf" srcId="{B34A2270-D1C5-4016-B208-D35F0611B3D5}" destId="{A45D94BD-30FB-4C7F-815A-C048C22DEF09}" srcOrd="3" destOrd="0" presId="urn:microsoft.com/office/officeart/2011/layout/TabList"/>
    <dgm:cxn modelId="{6416C1C0-642A-4251-8810-ADB39FE6AB25}" type="presParOf" srcId="{B34A2270-D1C5-4016-B208-D35F0611B3D5}" destId="{0308764D-6DA3-4EC7-AFFF-D369E35CFF78}" srcOrd="4" destOrd="0" presId="urn:microsoft.com/office/officeart/2011/layout/TabList"/>
    <dgm:cxn modelId="{9EF4FFA4-EDB8-499E-B93E-F6C6C309C890}" type="presParOf" srcId="{0308764D-6DA3-4EC7-AFFF-D369E35CFF78}" destId="{DAC62D7B-377C-4B12-A852-518B60F37CE4}" srcOrd="0" destOrd="0" presId="urn:microsoft.com/office/officeart/2011/layout/TabList"/>
    <dgm:cxn modelId="{A2518594-A148-4B01-A5E0-1788690B39D8}" type="presParOf" srcId="{0308764D-6DA3-4EC7-AFFF-D369E35CFF78}" destId="{3184F9DA-CF52-4C04-9465-878E152825D2}" srcOrd="1" destOrd="0" presId="urn:microsoft.com/office/officeart/2011/layout/TabList"/>
    <dgm:cxn modelId="{7D8D6735-AC05-4E47-9E71-1FACC8B20B63}" type="presParOf" srcId="{0308764D-6DA3-4EC7-AFFF-D369E35CFF78}" destId="{40ED7DF7-FBA3-4B97-B7F5-AC9ADC7C36AF}" srcOrd="2" destOrd="0" presId="urn:microsoft.com/office/officeart/2011/layout/TabList"/>
    <dgm:cxn modelId="{7809B337-9216-4468-9A60-DB21923852B5}" type="presParOf" srcId="{B34A2270-D1C5-4016-B208-D35F0611B3D5}" destId="{B04F373F-A3B9-493D-9570-1B018657BA01}" srcOrd="5" destOrd="0" presId="urn:microsoft.com/office/officeart/2011/layout/TabList"/>
    <dgm:cxn modelId="{719B0658-034E-4440-9614-D8BE330352B7}" type="presParOf" srcId="{B34A2270-D1C5-4016-B208-D35F0611B3D5}" destId="{1DFE904C-7A72-45B2-BE66-2DA8162D8064}" srcOrd="6" destOrd="0" presId="urn:microsoft.com/office/officeart/2011/layout/TabList"/>
    <dgm:cxn modelId="{61E56975-712E-45BD-AB8A-5AB31ADA44CC}" type="presParOf" srcId="{1DFE904C-7A72-45B2-BE66-2DA8162D8064}" destId="{C2C08ECF-33F1-443E-9A27-FCF1E77800EC}" srcOrd="0" destOrd="0" presId="urn:microsoft.com/office/officeart/2011/layout/TabList"/>
    <dgm:cxn modelId="{2FE38389-6C33-442F-B6DC-A4595B09859B}" type="presParOf" srcId="{1DFE904C-7A72-45B2-BE66-2DA8162D8064}" destId="{ADB33A5A-C7F3-4AC3-A67B-301031644B24}" srcOrd="1" destOrd="0" presId="urn:microsoft.com/office/officeart/2011/layout/TabList"/>
    <dgm:cxn modelId="{7ACED32C-E21D-457F-8866-50D35C66CCAA}" type="presParOf" srcId="{1DFE904C-7A72-45B2-BE66-2DA8162D8064}" destId="{D46D7569-5972-4191-B6B5-2E9BE6361865}" srcOrd="2" destOrd="0" presId="urn:microsoft.com/office/officeart/2011/layout/TabList"/>
    <dgm:cxn modelId="{C0313D10-6E9C-4131-B95B-5AAF6EF05067}" type="presParOf" srcId="{B34A2270-D1C5-4016-B208-D35F0611B3D5}" destId="{2080C559-501C-4954-B7CE-32DCB0BD5CAA}" srcOrd="7" destOrd="0" presId="urn:microsoft.com/office/officeart/2011/layout/TabList"/>
    <dgm:cxn modelId="{1A4A8323-F2B5-443C-8DFA-05CCE3A3CF61}" type="presParOf" srcId="{B34A2270-D1C5-4016-B208-D35F0611B3D5}" destId="{919DB61D-DC35-4635-8A4C-BD61A202AA23}" srcOrd="8" destOrd="0" presId="urn:microsoft.com/office/officeart/2011/layout/TabList"/>
    <dgm:cxn modelId="{A3D5FD08-45F4-4570-97C9-6B3E24011380}" type="presParOf" srcId="{919DB61D-DC35-4635-8A4C-BD61A202AA23}" destId="{9D949E45-4A09-4511-A435-53D2948F5B49}" srcOrd="0" destOrd="0" presId="urn:microsoft.com/office/officeart/2011/layout/TabList"/>
    <dgm:cxn modelId="{DB00F744-B25E-4999-9045-6F62CDB585EF}" type="presParOf" srcId="{919DB61D-DC35-4635-8A4C-BD61A202AA23}" destId="{1AD6C902-0353-440C-AF91-4C2E1A28CBB5}" srcOrd="1" destOrd="0" presId="urn:microsoft.com/office/officeart/2011/layout/TabList"/>
    <dgm:cxn modelId="{A7DA639A-ED0E-46C1-B6BB-8FAF2A6074E2}" type="presParOf" srcId="{919DB61D-DC35-4635-8A4C-BD61A202AA23}" destId="{2D871E2E-612E-4F47-A943-4A364AFAB09A}" srcOrd="2" destOrd="0" presId="urn:microsoft.com/office/officeart/2011/layout/TabList"/>
    <dgm:cxn modelId="{8ED3F391-42F4-41E7-B5E9-A5826F8ECFBB}" type="presParOf" srcId="{B34A2270-D1C5-4016-B208-D35F0611B3D5}" destId="{406B3F61-EB6D-429F-9540-067DB78A1FD3}" srcOrd="9" destOrd="0" presId="urn:microsoft.com/office/officeart/2011/layout/TabList"/>
    <dgm:cxn modelId="{8C2692FC-522C-4C2F-8B5E-34B341ACB2BD}" type="presParOf" srcId="{B34A2270-D1C5-4016-B208-D35F0611B3D5}" destId="{C05131D6-5CE5-4FC9-AEDB-F060241933E1}" srcOrd="10" destOrd="0" presId="urn:microsoft.com/office/officeart/2011/layout/TabList"/>
    <dgm:cxn modelId="{06AD66D4-934A-45AC-841C-113323223147}" type="presParOf" srcId="{C05131D6-5CE5-4FC9-AEDB-F060241933E1}" destId="{DF6CC1D2-AAD6-4772-BBFB-0CE83E8DE6D5}" srcOrd="0" destOrd="0" presId="urn:microsoft.com/office/officeart/2011/layout/TabList"/>
    <dgm:cxn modelId="{1F4FE2D9-FEB9-4F3B-9F5A-AF91B268E5D6}" type="presParOf" srcId="{C05131D6-5CE5-4FC9-AEDB-F060241933E1}" destId="{41AD84B2-5DAE-4189-981D-DB25DBD181CB}" srcOrd="1" destOrd="0" presId="urn:microsoft.com/office/officeart/2011/layout/TabList"/>
    <dgm:cxn modelId="{1E761174-E939-4081-9503-EFB2EF194A59}" type="presParOf" srcId="{C05131D6-5CE5-4FC9-AEDB-F060241933E1}" destId="{DF9BD0FA-5EFB-4B5D-A04B-1383E598C67F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31DC99-7DD7-44AE-B37A-501CDE98F43E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E786840-C71C-47FC-9472-5B2ED1B806B5}">
      <dgm:prSet/>
      <dgm:spPr/>
      <dgm:t>
        <a:bodyPr/>
        <a:lstStyle/>
        <a:p>
          <a:r>
            <a:rPr lang="bg-BG"/>
            <a:t>социално и емоционално учене </a:t>
          </a:r>
          <a:endParaRPr lang="en-US"/>
        </a:p>
      </dgm:t>
    </dgm:pt>
    <dgm:pt modelId="{1D3CCC5C-A703-4030-90B0-334999A4F963}" type="parTrans" cxnId="{A81094BD-C0C7-430B-93F2-510061B02D17}">
      <dgm:prSet/>
      <dgm:spPr/>
      <dgm:t>
        <a:bodyPr/>
        <a:lstStyle/>
        <a:p>
          <a:endParaRPr lang="en-US"/>
        </a:p>
      </dgm:t>
    </dgm:pt>
    <dgm:pt modelId="{DE81E0D4-C464-491C-A3FE-6CBBC4FB8F42}" type="sibTrans" cxnId="{A81094BD-C0C7-430B-93F2-510061B02D17}">
      <dgm:prSet/>
      <dgm:spPr/>
      <dgm:t>
        <a:bodyPr/>
        <a:lstStyle/>
        <a:p>
          <a:endParaRPr lang="en-US"/>
        </a:p>
      </dgm:t>
    </dgm:pt>
    <dgm:pt modelId="{B66157CF-7CA5-40A7-991A-C0348CFD5883}">
      <dgm:prSet/>
      <dgm:spPr/>
      <dgm:t>
        <a:bodyPr/>
        <a:lstStyle/>
        <a:p>
          <a:r>
            <a:rPr lang="bg-BG"/>
            <a:t>силни страни</a:t>
          </a:r>
          <a:endParaRPr lang="en-US"/>
        </a:p>
      </dgm:t>
    </dgm:pt>
    <dgm:pt modelId="{A4E6E526-1A14-457D-8392-E62511674B6A}" type="parTrans" cxnId="{1D696F56-0724-4898-8CB7-D1EEBD058DBB}">
      <dgm:prSet/>
      <dgm:spPr/>
      <dgm:t>
        <a:bodyPr/>
        <a:lstStyle/>
        <a:p>
          <a:endParaRPr lang="en-US"/>
        </a:p>
      </dgm:t>
    </dgm:pt>
    <dgm:pt modelId="{F9EBA416-2C85-48FD-8B73-E7F34958849B}" type="sibTrans" cxnId="{1D696F56-0724-4898-8CB7-D1EEBD058DBB}">
      <dgm:prSet/>
      <dgm:spPr/>
      <dgm:t>
        <a:bodyPr/>
        <a:lstStyle/>
        <a:p>
          <a:endParaRPr lang="en-US"/>
        </a:p>
      </dgm:t>
    </dgm:pt>
    <dgm:pt modelId="{A07D0CFC-2344-4EE0-9481-C4138BAA0D38}">
      <dgm:prSet/>
      <dgm:spPr/>
      <dgm:t>
        <a:bodyPr/>
        <a:lstStyle/>
        <a:p>
          <a:r>
            <a:rPr lang="bg-BG"/>
            <a:t>майндфулнес</a:t>
          </a:r>
          <a:endParaRPr lang="en-US"/>
        </a:p>
      </dgm:t>
    </dgm:pt>
    <dgm:pt modelId="{D13AD0E0-1CD6-4D3A-A066-C17975C65158}" type="parTrans" cxnId="{3C7A05A3-5421-4494-95E7-2B2191009EDF}">
      <dgm:prSet/>
      <dgm:spPr/>
      <dgm:t>
        <a:bodyPr/>
        <a:lstStyle/>
        <a:p>
          <a:endParaRPr lang="en-US"/>
        </a:p>
      </dgm:t>
    </dgm:pt>
    <dgm:pt modelId="{FB24E169-E48D-4477-9F2C-4B812A006B2E}" type="sibTrans" cxnId="{3C7A05A3-5421-4494-95E7-2B2191009EDF}">
      <dgm:prSet/>
      <dgm:spPr/>
      <dgm:t>
        <a:bodyPr/>
        <a:lstStyle/>
        <a:p>
          <a:endParaRPr lang="en-US"/>
        </a:p>
      </dgm:t>
    </dgm:pt>
    <dgm:pt modelId="{A8392764-5BE2-461C-81BD-953BFC108BE6}">
      <dgm:prSet/>
      <dgm:spPr/>
      <dgm:t>
        <a:bodyPr/>
        <a:lstStyle/>
        <a:p>
          <a:r>
            <a:rPr lang="bg-BG"/>
            <a:t>мисловни нагласи</a:t>
          </a:r>
          <a:endParaRPr lang="en-US"/>
        </a:p>
      </dgm:t>
    </dgm:pt>
    <dgm:pt modelId="{8585BC8E-658E-4E25-94C9-9BED6A0AC642}" type="parTrans" cxnId="{786907F1-904D-46EA-B14E-BEED015A4E49}">
      <dgm:prSet/>
      <dgm:spPr/>
      <dgm:t>
        <a:bodyPr/>
        <a:lstStyle/>
        <a:p>
          <a:endParaRPr lang="en-US"/>
        </a:p>
      </dgm:t>
    </dgm:pt>
    <dgm:pt modelId="{1E3D2994-120C-4BD3-B15F-5926F8FF69F3}" type="sibTrans" cxnId="{786907F1-904D-46EA-B14E-BEED015A4E49}">
      <dgm:prSet/>
      <dgm:spPr/>
      <dgm:t>
        <a:bodyPr/>
        <a:lstStyle/>
        <a:p>
          <a:endParaRPr lang="en-US"/>
        </a:p>
      </dgm:t>
    </dgm:pt>
    <dgm:pt modelId="{5A86FF45-AF2E-4C04-96C5-D95ABF92DCC0}" type="pres">
      <dgm:prSet presAssocID="{F731DC99-7DD7-44AE-B37A-501CDE98F43E}" presName="outerComposite" presStyleCnt="0">
        <dgm:presLayoutVars>
          <dgm:chMax val="5"/>
          <dgm:dir/>
          <dgm:resizeHandles val="exact"/>
        </dgm:presLayoutVars>
      </dgm:prSet>
      <dgm:spPr/>
    </dgm:pt>
    <dgm:pt modelId="{150839F1-C6F0-4EEB-B912-66DBA4F38479}" type="pres">
      <dgm:prSet presAssocID="{F731DC99-7DD7-44AE-B37A-501CDE98F43E}" presName="dummyMaxCanvas" presStyleCnt="0">
        <dgm:presLayoutVars/>
      </dgm:prSet>
      <dgm:spPr/>
    </dgm:pt>
    <dgm:pt modelId="{7DAABEAF-0107-452D-A2A0-00E165200B6B}" type="pres">
      <dgm:prSet presAssocID="{F731DC99-7DD7-44AE-B37A-501CDE98F43E}" presName="FourNodes_1" presStyleLbl="node1" presStyleIdx="0" presStyleCnt="4">
        <dgm:presLayoutVars>
          <dgm:bulletEnabled val="1"/>
        </dgm:presLayoutVars>
      </dgm:prSet>
      <dgm:spPr/>
    </dgm:pt>
    <dgm:pt modelId="{349757D0-A04E-4228-9C1C-9F271ED4F7F4}" type="pres">
      <dgm:prSet presAssocID="{F731DC99-7DD7-44AE-B37A-501CDE98F43E}" presName="FourNodes_2" presStyleLbl="node1" presStyleIdx="1" presStyleCnt="4">
        <dgm:presLayoutVars>
          <dgm:bulletEnabled val="1"/>
        </dgm:presLayoutVars>
      </dgm:prSet>
      <dgm:spPr/>
    </dgm:pt>
    <dgm:pt modelId="{AF2DD425-DA2B-4EB0-9D37-1EB814C234A5}" type="pres">
      <dgm:prSet presAssocID="{F731DC99-7DD7-44AE-B37A-501CDE98F43E}" presName="FourNodes_3" presStyleLbl="node1" presStyleIdx="2" presStyleCnt="4">
        <dgm:presLayoutVars>
          <dgm:bulletEnabled val="1"/>
        </dgm:presLayoutVars>
      </dgm:prSet>
      <dgm:spPr/>
    </dgm:pt>
    <dgm:pt modelId="{FFD677E2-041B-449A-B2D9-12B1E59DB18A}" type="pres">
      <dgm:prSet presAssocID="{F731DC99-7DD7-44AE-B37A-501CDE98F43E}" presName="FourNodes_4" presStyleLbl="node1" presStyleIdx="3" presStyleCnt="4">
        <dgm:presLayoutVars>
          <dgm:bulletEnabled val="1"/>
        </dgm:presLayoutVars>
      </dgm:prSet>
      <dgm:spPr/>
    </dgm:pt>
    <dgm:pt modelId="{2BF4F783-3A97-4306-94C0-A75AEE3FABAE}" type="pres">
      <dgm:prSet presAssocID="{F731DC99-7DD7-44AE-B37A-501CDE98F43E}" presName="FourConn_1-2" presStyleLbl="fgAccFollowNode1" presStyleIdx="0" presStyleCnt="3">
        <dgm:presLayoutVars>
          <dgm:bulletEnabled val="1"/>
        </dgm:presLayoutVars>
      </dgm:prSet>
      <dgm:spPr/>
    </dgm:pt>
    <dgm:pt modelId="{DECFDF2B-9205-4522-8E45-D45A3CF32C84}" type="pres">
      <dgm:prSet presAssocID="{F731DC99-7DD7-44AE-B37A-501CDE98F43E}" presName="FourConn_2-3" presStyleLbl="fgAccFollowNode1" presStyleIdx="1" presStyleCnt="3">
        <dgm:presLayoutVars>
          <dgm:bulletEnabled val="1"/>
        </dgm:presLayoutVars>
      </dgm:prSet>
      <dgm:spPr/>
    </dgm:pt>
    <dgm:pt modelId="{36BDD758-B637-4F7E-8C76-6BE5E4749216}" type="pres">
      <dgm:prSet presAssocID="{F731DC99-7DD7-44AE-B37A-501CDE98F43E}" presName="FourConn_3-4" presStyleLbl="fgAccFollowNode1" presStyleIdx="2" presStyleCnt="3">
        <dgm:presLayoutVars>
          <dgm:bulletEnabled val="1"/>
        </dgm:presLayoutVars>
      </dgm:prSet>
      <dgm:spPr/>
    </dgm:pt>
    <dgm:pt modelId="{1B3FCA66-6EA5-47BD-8838-EF5CC411456F}" type="pres">
      <dgm:prSet presAssocID="{F731DC99-7DD7-44AE-B37A-501CDE98F43E}" presName="FourNodes_1_text" presStyleLbl="node1" presStyleIdx="3" presStyleCnt="4">
        <dgm:presLayoutVars>
          <dgm:bulletEnabled val="1"/>
        </dgm:presLayoutVars>
      </dgm:prSet>
      <dgm:spPr/>
    </dgm:pt>
    <dgm:pt modelId="{0ED93F10-3950-4A65-A0F8-EA55AD4F454E}" type="pres">
      <dgm:prSet presAssocID="{F731DC99-7DD7-44AE-B37A-501CDE98F43E}" presName="FourNodes_2_text" presStyleLbl="node1" presStyleIdx="3" presStyleCnt="4">
        <dgm:presLayoutVars>
          <dgm:bulletEnabled val="1"/>
        </dgm:presLayoutVars>
      </dgm:prSet>
      <dgm:spPr/>
    </dgm:pt>
    <dgm:pt modelId="{51EE9A69-DA63-48C2-A144-3B141C205997}" type="pres">
      <dgm:prSet presAssocID="{F731DC99-7DD7-44AE-B37A-501CDE98F43E}" presName="FourNodes_3_text" presStyleLbl="node1" presStyleIdx="3" presStyleCnt="4">
        <dgm:presLayoutVars>
          <dgm:bulletEnabled val="1"/>
        </dgm:presLayoutVars>
      </dgm:prSet>
      <dgm:spPr/>
    </dgm:pt>
    <dgm:pt modelId="{737E5283-6543-46BC-8742-B88EE74D6EEB}" type="pres">
      <dgm:prSet presAssocID="{F731DC99-7DD7-44AE-B37A-501CDE98F43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6A7C101-01DC-4EB3-9770-144E31636928}" type="presOf" srcId="{A8392764-5BE2-461C-81BD-953BFC108BE6}" destId="{737E5283-6543-46BC-8742-B88EE74D6EEB}" srcOrd="1" destOrd="0" presId="urn:microsoft.com/office/officeart/2005/8/layout/vProcess5"/>
    <dgm:cxn modelId="{C739A40E-1CBF-4FBD-AD7A-7ECF17E77EFA}" type="presOf" srcId="{A07D0CFC-2344-4EE0-9481-C4138BAA0D38}" destId="{AF2DD425-DA2B-4EB0-9D37-1EB814C234A5}" srcOrd="0" destOrd="0" presId="urn:microsoft.com/office/officeart/2005/8/layout/vProcess5"/>
    <dgm:cxn modelId="{DC015F2A-62F4-43BB-89EC-B8CC958F20D5}" type="presOf" srcId="{DE81E0D4-C464-491C-A3FE-6CBBC4FB8F42}" destId="{2BF4F783-3A97-4306-94C0-A75AEE3FABAE}" srcOrd="0" destOrd="0" presId="urn:microsoft.com/office/officeart/2005/8/layout/vProcess5"/>
    <dgm:cxn modelId="{4302A674-0333-429C-97F1-FFFA7C3250EF}" type="presOf" srcId="{FB24E169-E48D-4477-9F2C-4B812A006B2E}" destId="{36BDD758-B637-4F7E-8C76-6BE5E4749216}" srcOrd="0" destOrd="0" presId="urn:microsoft.com/office/officeart/2005/8/layout/vProcess5"/>
    <dgm:cxn modelId="{1D696F56-0724-4898-8CB7-D1EEBD058DBB}" srcId="{F731DC99-7DD7-44AE-B37A-501CDE98F43E}" destId="{B66157CF-7CA5-40A7-991A-C0348CFD5883}" srcOrd="1" destOrd="0" parTransId="{A4E6E526-1A14-457D-8392-E62511674B6A}" sibTransId="{F9EBA416-2C85-48FD-8B73-E7F34958849B}"/>
    <dgm:cxn modelId="{FE00547E-7F53-419B-9DEF-E89EAFD07284}" type="presOf" srcId="{B66157CF-7CA5-40A7-991A-C0348CFD5883}" destId="{0ED93F10-3950-4A65-A0F8-EA55AD4F454E}" srcOrd="1" destOrd="0" presId="urn:microsoft.com/office/officeart/2005/8/layout/vProcess5"/>
    <dgm:cxn modelId="{516D7887-2C63-475F-9927-F2CA355DB038}" type="presOf" srcId="{4E786840-C71C-47FC-9472-5B2ED1B806B5}" destId="{1B3FCA66-6EA5-47BD-8838-EF5CC411456F}" srcOrd="1" destOrd="0" presId="urn:microsoft.com/office/officeart/2005/8/layout/vProcess5"/>
    <dgm:cxn modelId="{B414179A-A683-4F50-8A29-FE626A80A97E}" type="presOf" srcId="{F731DC99-7DD7-44AE-B37A-501CDE98F43E}" destId="{5A86FF45-AF2E-4C04-96C5-D95ABF92DCC0}" srcOrd="0" destOrd="0" presId="urn:microsoft.com/office/officeart/2005/8/layout/vProcess5"/>
    <dgm:cxn modelId="{00901E9C-0E80-4BE7-8EB3-1593D34FD4A4}" type="presOf" srcId="{4E786840-C71C-47FC-9472-5B2ED1B806B5}" destId="{7DAABEAF-0107-452D-A2A0-00E165200B6B}" srcOrd="0" destOrd="0" presId="urn:microsoft.com/office/officeart/2005/8/layout/vProcess5"/>
    <dgm:cxn modelId="{3C7A05A3-5421-4494-95E7-2B2191009EDF}" srcId="{F731DC99-7DD7-44AE-B37A-501CDE98F43E}" destId="{A07D0CFC-2344-4EE0-9481-C4138BAA0D38}" srcOrd="2" destOrd="0" parTransId="{D13AD0E0-1CD6-4D3A-A066-C17975C65158}" sibTransId="{FB24E169-E48D-4477-9F2C-4B812A006B2E}"/>
    <dgm:cxn modelId="{0B1214A4-086D-46C3-B199-A0CCC81B5BE3}" type="presOf" srcId="{F9EBA416-2C85-48FD-8B73-E7F34958849B}" destId="{DECFDF2B-9205-4522-8E45-D45A3CF32C84}" srcOrd="0" destOrd="0" presId="urn:microsoft.com/office/officeart/2005/8/layout/vProcess5"/>
    <dgm:cxn modelId="{D4B7DCB4-5913-4645-9FC7-78F2A5FC9F1C}" type="presOf" srcId="{B66157CF-7CA5-40A7-991A-C0348CFD5883}" destId="{349757D0-A04E-4228-9C1C-9F271ED4F7F4}" srcOrd="0" destOrd="0" presId="urn:microsoft.com/office/officeart/2005/8/layout/vProcess5"/>
    <dgm:cxn modelId="{A81094BD-C0C7-430B-93F2-510061B02D17}" srcId="{F731DC99-7DD7-44AE-B37A-501CDE98F43E}" destId="{4E786840-C71C-47FC-9472-5B2ED1B806B5}" srcOrd="0" destOrd="0" parTransId="{1D3CCC5C-A703-4030-90B0-334999A4F963}" sibTransId="{DE81E0D4-C464-491C-A3FE-6CBBC4FB8F42}"/>
    <dgm:cxn modelId="{11551EDC-0113-4A4A-94B4-95122ADD397E}" type="presOf" srcId="{A8392764-5BE2-461C-81BD-953BFC108BE6}" destId="{FFD677E2-041B-449A-B2D9-12B1E59DB18A}" srcOrd="0" destOrd="0" presId="urn:microsoft.com/office/officeart/2005/8/layout/vProcess5"/>
    <dgm:cxn modelId="{6BABA6DE-DC1F-40EB-9730-0614F209F916}" type="presOf" srcId="{A07D0CFC-2344-4EE0-9481-C4138BAA0D38}" destId="{51EE9A69-DA63-48C2-A144-3B141C205997}" srcOrd="1" destOrd="0" presId="urn:microsoft.com/office/officeart/2005/8/layout/vProcess5"/>
    <dgm:cxn modelId="{786907F1-904D-46EA-B14E-BEED015A4E49}" srcId="{F731DC99-7DD7-44AE-B37A-501CDE98F43E}" destId="{A8392764-5BE2-461C-81BD-953BFC108BE6}" srcOrd="3" destOrd="0" parTransId="{8585BC8E-658E-4E25-94C9-9BED6A0AC642}" sibTransId="{1E3D2994-120C-4BD3-B15F-5926F8FF69F3}"/>
    <dgm:cxn modelId="{A4BB0B6B-BB03-4FE1-9700-C24A162CA6F7}" type="presParOf" srcId="{5A86FF45-AF2E-4C04-96C5-D95ABF92DCC0}" destId="{150839F1-C6F0-4EEB-B912-66DBA4F38479}" srcOrd="0" destOrd="0" presId="urn:microsoft.com/office/officeart/2005/8/layout/vProcess5"/>
    <dgm:cxn modelId="{9481CF6F-CD2D-4479-9C36-AEAD69D8A832}" type="presParOf" srcId="{5A86FF45-AF2E-4C04-96C5-D95ABF92DCC0}" destId="{7DAABEAF-0107-452D-A2A0-00E165200B6B}" srcOrd="1" destOrd="0" presId="urn:microsoft.com/office/officeart/2005/8/layout/vProcess5"/>
    <dgm:cxn modelId="{7EB5247B-9EBE-4BED-84E8-E92C7BDBB355}" type="presParOf" srcId="{5A86FF45-AF2E-4C04-96C5-D95ABF92DCC0}" destId="{349757D0-A04E-4228-9C1C-9F271ED4F7F4}" srcOrd="2" destOrd="0" presId="urn:microsoft.com/office/officeart/2005/8/layout/vProcess5"/>
    <dgm:cxn modelId="{3CABF0C1-D1E2-4F01-B9A5-DE42BAAE652F}" type="presParOf" srcId="{5A86FF45-AF2E-4C04-96C5-D95ABF92DCC0}" destId="{AF2DD425-DA2B-4EB0-9D37-1EB814C234A5}" srcOrd="3" destOrd="0" presId="urn:microsoft.com/office/officeart/2005/8/layout/vProcess5"/>
    <dgm:cxn modelId="{48ED221E-06A6-4E28-9262-2AE26FE4C1D5}" type="presParOf" srcId="{5A86FF45-AF2E-4C04-96C5-D95ABF92DCC0}" destId="{FFD677E2-041B-449A-B2D9-12B1E59DB18A}" srcOrd="4" destOrd="0" presId="urn:microsoft.com/office/officeart/2005/8/layout/vProcess5"/>
    <dgm:cxn modelId="{A39CC8A2-04B8-4A1B-918D-7E45CC95D121}" type="presParOf" srcId="{5A86FF45-AF2E-4C04-96C5-D95ABF92DCC0}" destId="{2BF4F783-3A97-4306-94C0-A75AEE3FABAE}" srcOrd="5" destOrd="0" presId="urn:microsoft.com/office/officeart/2005/8/layout/vProcess5"/>
    <dgm:cxn modelId="{CC1E4854-3D75-47FF-AAC6-81E0E6FC9182}" type="presParOf" srcId="{5A86FF45-AF2E-4C04-96C5-D95ABF92DCC0}" destId="{DECFDF2B-9205-4522-8E45-D45A3CF32C84}" srcOrd="6" destOrd="0" presId="urn:microsoft.com/office/officeart/2005/8/layout/vProcess5"/>
    <dgm:cxn modelId="{F27BCB40-E943-4935-AA0C-3AE8A0E47D6D}" type="presParOf" srcId="{5A86FF45-AF2E-4C04-96C5-D95ABF92DCC0}" destId="{36BDD758-B637-4F7E-8C76-6BE5E4749216}" srcOrd="7" destOrd="0" presId="urn:microsoft.com/office/officeart/2005/8/layout/vProcess5"/>
    <dgm:cxn modelId="{48DD7AB6-1960-4F6C-861C-71DCC52DEC7F}" type="presParOf" srcId="{5A86FF45-AF2E-4C04-96C5-D95ABF92DCC0}" destId="{1B3FCA66-6EA5-47BD-8838-EF5CC411456F}" srcOrd="8" destOrd="0" presId="urn:microsoft.com/office/officeart/2005/8/layout/vProcess5"/>
    <dgm:cxn modelId="{C5ED167D-6AB2-41A2-B319-639263BF2F3A}" type="presParOf" srcId="{5A86FF45-AF2E-4C04-96C5-D95ABF92DCC0}" destId="{0ED93F10-3950-4A65-A0F8-EA55AD4F454E}" srcOrd="9" destOrd="0" presId="urn:microsoft.com/office/officeart/2005/8/layout/vProcess5"/>
    <dgm:cxn modelId="{CE2D214A-BB76-4979-AE87-D97E7837D314}" type="presParOf" srcId="{5A86FF45-AF2E-4C04-96C5-D95ABF92DCC0}" destId="{51EE9A69-DA63-48C2-A144-3B141C205997}" srcOrd="10" destOrd="0" presId="urn:microsoft.com/office/officeart/2005/8/layout/vProcess5"/>
    <dgm:cxn modelId="{7AC30237-FB90-4726-8818-DD0B1371F834}" type="presParOf" srcId="{5A86FF45-AF2E-4C04-96C5-D95ABF92DCC0}" destId="{737E5283-6543-46BC-8742-B88EE74D6EE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AA0ED97-6A1E-49A2-BBC3-3E7891FA2D7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557FE09-8345-4C12-B855-D9C90FA57AC7}">
      <dgm:prSet/>
      <dgm:spPr/>
      <dgm:t>
        <a:bodyPr/>
        <a:lstStyle/>
        <a:p>
          <a:r>
            <a:rPr lang="bg-BG" dirty="0"/>
            <a:t>Видове програми:</a:t>
          </a:r>
          <a:endParaRPr lang="en-US" dirty="0"/>
        </a:p>
      </dgm:t>
    </dgm:pt>
    <dgm:pt modelId="{63941BB3-1312-4038-9DE7-A3E9B3FAEF26}" type="parTrans" cxnId="{040AF166-B061-4ED1-85D2-6A589ECC3F5D}">
      <dgm:prSet/>
      <dgm:spPr/>
      <dgm:t>
        <a:bodyPr/>
        <a:lstStyle/>
        <a:p>
          <a:endParaRPr lang="en-US"/>
        </a:p>
      </dgm:t>
    </dgm:pt>
    <dgm:pt modelId="{9189DD88-6CC1-46C6-A152-1444ABBBC8AF}" type="sibTrans" cxnId="{040AF166-B061-4ED1-85D2-6A589ECC3F5D}">
      <dgm:prSet/>
      <dgm:spPr/>
      <dgm:t>
        <a:bodyPr/>
        <a:lstStyle/>
        <a:p>
          <a:endParaRPr lang="en-US"/>
        </a:p>
      </dgm:t>
    </dgm:pt>
    <dgm:pt modelId="{4A48A130-9656-4131-8567-73D34E0939E5}">
      <dgm:prSet/>
      <dgm:spPr/>
      <dgm:t>
        <a:bodyPr/>
        <a:lstStyle/>
        <a:p>
          <a:r>
            <a:rPr lang="bg-BG" dirty="0"/>
            <a:t>Основи за изграждане на програмите</a:t>
          </a:r>
          <a:endParaRPr lang="en-US" dirty="0"/>
        </a:p>
      </dgm:t>
    </dgm:pt>
    <dgm:pt modelId="{59069ACB-8F3D-49F4-8E98-F22231E271E6}" type="parTrans" cxnId="{D6ED5009-AB12-475B-B248-017113DD798E}">
      <dgm:prSet/>
      <dgm:spPr/>
      <dgm:t>
        <a:bodyPr/>
        <a:lstStyle/>
        <a:p>
          <a:endParaRPr lang="en-US"/>
        </a:p>
      </dgm:t>
    </dgm:pt>
    <dgm:pt modelId="{DA78ADC1-1FE2-4FFF-8124-668F3FB59DD7}" type="sibTrans" cxnId="{D6ED5009-AB12-475B-B248-017113DD798E}">
      <dgm:prSet/>
      <dgm:spPr/>
      <dgm:t>
        <a:bodyPr/>
        <a:lstStyle/>
        <a:p>
          <a:endParaRPr lang="en-US"/>
        </a:p>
      </dgm:t>
    </dgm:pt>
    <dgm:pt modelId="{E27E1B94-B46A-43E4-B718-5E381DA2787F}">
      <dgm:prSet/>
      <dgm:spPr/>
      <dgm:t>
        <a:bodyPr/>
        <a:lstStyle/>
        <a:p>
          <a:r>
            <a:rPr lang="bg-BG" dirty="0"/>
            <a:t>Насоченост на програмите</a:t>
          </a:r>
          <a:endParaRPr lang="en-US" dirty="0"/>
        </a:p>
      </dgm:t>
    </dgm:pt>
    <dgm:pt modelId="{BC35B3DE-2869-41F3-BC05-52AB8F350B15}" type="parTrans" cxnId="{0FF29C9F-62D2-4C8F-9723-FF847D88BC3E}">
      <dgm:prSet/>
      <dgm:spPr/>
      <dgm:t>
        <a:bodyPr/>
        <a:lstStyle/>
        <a:p>
          <a:endParaRPr lang="en-US"/>
        </a:p>
      </dgm:t>
    </dgm:pt>
    <dgm:pt modelId="{53FA3A4C-FB56-4514-919D-43D9C991E795}" type="sibTrans" cxnId="{0FF29C9F-62D2-4C8F-9723-FF847D88BC3E}">
      <dgm:prSet/>
      <dgm:spPr/>
      <dgm:t>
        <a:bodyPr/>
        <a:lstStyle/>
        <a:p>
          <a:endParaRPr lang="en-US"/>
        </a:p>
      </dgm:t>
    </dgm:pt>
    <dgm:pt modelId="{8850304B-9D0D-4836-B995-6B13283AA3F1}" type="pres">
      <dgm:prSet presAssocID="{0AA0ED97-6A1E-49A2-BBC3-3E7891FA2D78}" presName="linear" presStyleCnt="0">
        <dgm:presLayoutVars>
          <dgm:animLvl val="lvl"/>
          <dgm:resizeHandles val="exact"/>
        </dgm:presLayoutVars>
      </dgm:prSet>
      <dgm:spPr/>
    </dgm:pt>
    <dgm:pt modelId="{326C329F-9FB8-45E8-8883-1BBBE3530589}" type="pres">
      <dgm:prSet presAssocID="{2557FE09-8345-4C12-B855-D9C90FA57AC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F78849-82C7-4475-8A24-AD4210473F69}" type="pres">
      <dgm:prSet presAssocID="{9189DD88-6CC1-46C6-A152-1444ABBBC8AF}" presName="spacer" presStyleCnt="0"/>
      <dgm:spPr/>
    </dgm:pt>
    <dgm:pt modelId="{81C609DC-931B-41FE-B0CE-7B4E8FD161AB}" type="pres">
      <dgm:prSet presAssocID="{4A48A130-9656-4131-8567-73D34E0939E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83B7A18-4E24-4165-80BA-A9C73DA459DE}" type="pres">
      <dgm:prSet presAssocID="{DA78ADC1-1FE2-4FFF-8124-668F3FB59DD7}" presName="spacer" presStyleCnt="0"/>
      <dgm:spPr/>
    </dgm:pt>
    <dgm:pt modelId="{4A0FF067-3DB6-4AAD-8DA5-5C24F4C81A2C}" type="pres">
      <dgm:prSet presAssocID="{E27E1B94-B46A-43E4-B718-5E381DA2787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6ED5009-AB12-475B-B248-017113DD798E}" srcId="{0AA0ED97-6A1E-49A2-BBC3-3E7891FA2D78}" destId="{4A48A130-9656-4131-8567-73D34E0939E5}" srcOrd="1" destOrd="0" parTransId="{59069ACB-8F3D-49F4-8E98-F22231E271E6}" sibTransId="{DA78ADC1-1FE2-4FFF-8124-668F3FB59DD7}"/>
    <dgm:cxn modelId="{040AF166-B061-4ED1-85D2-6A589ECC3F5D}" srcId="{0AA0ED97-6A1E-49A2-BBC3-3E7891FA2D78}" destId="{2557FE09-8345-4C12-B855-D9C90FA57AC7}" srcOrd="0" destOrd="0" parTransId="{63941BB3-1312-4038-9DE7-A3E9B3FAEF26}" sibTransId="{9189DD88-6CC1-46C6-A152-1444ABBBC8AF}"/>
    <dgm:cxn modelId="{AF53F86D-A8FC-4D85-8FEC-FA761C03256F}" type="presOf" srcId="{E27E1B94-B46A-43E4-B718-5E381DA2787F}" destId="{4A0FF067-3DB6-4AAD-8DA5-5C24F4C81A2C}" srcOrd="0" destOrd="0" presId="urn:microsoft.com/office/officeart/2005/8/layout/vList2"/>
    <dgm:cxn modelId="{A013E78C-DAF7-4BDB-B99F-FC4A7F6D1FFC}" type="presOf" srcId="{4A48A130-9656-4131-8567-73D34E0939E5}" destId="{81C609DC-931B-41FE-B0CE-7B4E8FD161AB}" srcOrd="0" destOrd="0" presId="urn:microsoft.com/office/officeart/2005/8/layout/vList2"/>
    <dgm:cxn modelId="{0FF29C9F-62D2-4C8F-9723-FF847D88BC3E}" srcId="{0AA0ED97-6A1E-49A2-BBC3-3E7891FA2D78}" destId="{E27E1B94-B46A-43E4-B718-5E381DA2787F}" srcOrd="2" destOrd="0" parTransId="{BC35B3DE-2869-41F3-BC05-52AB8F350B15}" sibTransId="{53FA3A4C-FB56-4514-919D-43D9C991E795}"/>
    <dgm:cxn modelId="{4468B3B4-ABFA-48C8-8612-BFB1E096550E}" type="presOf" srcId="{0AA0ED97-6A1E-49A2-BBC3-3E7891FA2D78}" destId="{8850304B-9D0D-4836-B995-6B13283AA3F1}" srcOrd="0" destOrd="0" presId="urn:microsoft.com/office/officeart/2005/8/layout/vList2"/>
    <dgm:cxn modelId="{7E04AFD0-2F36-48A4-8F6E-185DE379E086}" type="presOf" srcId="{2557FE09-8345-4C12-B855-D9C90FA57AC7}" destId="{326C329F-9FB8-45E8-8883-1BBBE3530589}" srcOrd="0" destOrd="0" presId="urn:microsoft.com/office/officeart/2005/8/layout/vList2"/>
    <dgm:cxn modelId="{C1A3238A-83F1-48C7-9DEC-328D01296BE6}" type="presParOf" srcId="{8850304B-9D0D-4836-B995-6B13283AA3F1}" destId="{326C329F-9FB8-45E8-8883-1BBBE3530589}" srcOrd="0" destOrd="0" presId="urn:microsoft.com/office/officeart/2005/8/layout/vList2"/>
    <dgm:cxn modelId="{D59AD8C1-4134-4DD6-AC8B-8D9F1CB57B9E}" type="presParOf" srcId="{8850304B-9D0D-4836-B995-6B13283AA3F1}" destId="{80F78849-82C7-4475-8A24-AD4210473F69}" srcOrd="1" destOrd="0" presId="urn:microsoft.com/office/officeart/2005/8/layout/vList2"/>
    <dgm:cxn modelId="{F974F080-2DE4-4F7D-88A9-E6E9293F9D0B}" type="presParOf" srcId="{8850304B-9D0D-4836-B995-6B13283AA3F1}" destId="{81C609DC-931B-41FE-B0CE-7B4E8FD161AB}" srcOrd="2" destOrd="0" presId="urn:microsoft.com/office/officeart/2005/8/layout/vList2"/>
    <dgm:cxn modelId="{E3279905-4EF5-4CBB-8CA0-72EEEB229FBE}" type="presParOf" srcId="{8850304B-9D0D-4836-B995-6B13283AA3F1}" destId="{383B7A18-4E24-4165-80BA-A9C73DA459DE}" srcOrd="3" destOrd="0" presId="urn:microsoft.com/office/officeart/2005/8/layout/vList2"/>
    <dgm:cxn modelId="{7F288BF1-4C9A-40BA-9C92-8629E797E4FE}" type="presParOf" srcId="{8850304B-9D0D-4836-B995-6B13283AA3F1}" destId="{4A0FF067-3DB6-4AAD-8DA5-5C24F4C81A2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3C6F0-DD0F-4F3A-B4FF-D7339C426E2E}">
      <dsp:nvSpPr>
        <dsp:cNvPr id="0" name=""/>
        <dsp:cNvSpPr/>
      </dsp:nvSpPr>
      <dsp:spPr>
        <a:xfrm>
          <a:off x="0" y="0"/>
          <a:ext cx="8097599" cy="12834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подход към образованието, които насърчава развитието на традиционните академични способности със способности необходими за щастието и благополучието   </a:t>
          </a:r>
          <a:r>
            <a:rPr lang="en-US" sz="1800" kern="1200"/>
            <a:t>(Seligman et al., 2009</a:t>
          </a:r>
          <a:r>
            <a:rPr lang="bg-BG" sz="1800" kern="1200"/>
            <a:t>, р.</a:t>
          </a:r>
          <a:r>
            <a:rPr lang="en-US" sz="1800" kern="1200"/>
            <a:t> 293</a:t>
          </a:r>
          <a:r>
            <a:rPr lang="bg-BG" sz="1800" kern="1200"/>
            <a:t>)); </a:t>
          </a:r>
          <a:endParaRPr lang="en-US" sz="1800" kern="1200"/>
        </a:p>
      </dsp:txBody>
      <dsp:txXfrm>
        <a:off x="37592" y="37592"/>
        <a:ext cx="6712615" cy="1208305"/>
      </dsp:txXfrm>
    </dsp:sp>
    <dsp:sp modelId="{D1984DED-6862-4A90-91DB-327F9389C3BC}">
      <dsp:nvSpPr>
        <dsp:cNvPr id="0" name=""/>
        <dsp:cNvSpPr/>
      </dsp:nvSpPr>
      <dsp:spPr>
        <a:xfrm>
          <a:off x="714494" y="1497403"/>
          <a:ext cx="8097599" cy="12834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приложна позитивна психология в образованието" </a:t>
          </a:r>
          <a:r>
            <a:rPr lang="en-US" sz="1800" kern="1200"/>
            <a:t>(Green, Oades, &amp; Robinson, 2011, p. 1)</a:t>
          </a:r>
          <a:r>
            <a:rPr lang="bg-BG" sz="1800" kern="1200"/>
            <a:t>;</a:t>
          </a:r>
          <a:endParaRPr lang="en-US" sz="1800" kern="1200"/>
        </a:p>
      </dsp:txBody>
      <dsp:txXfrm>
        <a:off x="752086" y="1534995"/>
        <a:ext cx="6473653" cy="1208305"/>
      </dsp:txXfrm>
    </dsp:sp>
    <dsp:sp modelId="{190D7051-A7DD-4F53-A833-8F091FAD1628}">
      <dsp:nvSpPr>
        <dsp:cNvPr id="0" name=""/>
        <dsp:cNvSpPr/>
      </dsp:nvSpPr>
      <dsp:spPr>
        <a:xfrm>
          <a:off x="1428988" y="2994807"/>
          <a:ext cx="8097599" cy="12834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подход, който "съчетава концепции от  позитивна психология с насоки и най-добри практики от образованието" (Slemp et al., 2017, р.101);</a:t>
          </a:r>
          <a:endParaRPr lang="en-US" sz="1800" kern="1200"/>
        </a:p>
      </dsp:txBody>
      <dsp:txXfrm>
        <a:off x="1466580" y="3032399"/>
        <a:ext cx="6473653" cy="1208305"/>
      </dsp:txXfrm>
    </dsp:sp>
    <dsp:sp modelId="{E1DA7691-40F3-4CBA-B617-727F70E41125}">
      <dsp:nvSpPr>
        <dsp:cNvPr id="0" name=""/>
        <dsp:cNvSpPr/>
      </dsp:nvSpPr>
      <dsp:spPr>
        <a:xfrm>
          <a:off x="7263331" y="973312"/>
          <a:ext cx="834267" cy="83426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451041" y="973312"/>
        <a:ext cx="458847" cy="627786"/>
      </dsp:txXfrm>
    </dsp:sp>
    <dsp:sp modelId="{BF8C2D20-CCEA-41D5-AA1F-C5C2CC548ACB}">
      <dsp:nvSpPr>
        <dsp:cNvPr id="0" name=""/>
        <dsp:cNvSpPr/>
      </dsp:nvSpPr>
      <dsp:spPr>
        <a:xfrm>
          <a:off x="7977825" y="2462159"/>
          <a:ext cx="834267" cy="83426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165535" y="2462159"/>
        <a:ext cx="458847" cy="6277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435A8-0910-4999-97CF-F4490CCD1DD5}">
      <dsp:nvSpPr>
        <dsp:cNvPr id="0" name=""/>
        <dsp:cNvSpPr/>
      </dsp:nvSpPr>
      <dsp:spPr>
        <a:xfrm>
          <a:off x="0" y="0"/>
          <a:ext cx="8097599" cy="15586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развитие на образователна среда, която осигурава  възможност на учениците  да участват в утвърдени учебни програми и овладяват  способности за усилване на собственото и чуждото благополучие (Oades, Robinson, Green, &amp; </a:t>
          </a:r>
          <a:r>
            <a:rPr lang="en-US" sz="1800" kern="1200"/>
            <a:t>Spence</a:t>
          </a:r>
          <a:r>
            <a:rPr lang="bg-BG" sz="1800" kern="1200"/>
            <a:t>, 2011, p. 432); </a:t>
          </a:r>
          <a:endParaRPr lang="en-US" sz="1800" kern="1200"/>
        </a:p>
      </dsp:txBody>
      <dsp:txXfrm>
        <a:off x="45650" y="45650"/>
        <a:ext cx="6486646" cy="1467318"/>
      </dsp:txXfrm>
    </dsp:sp>
    <dsp:sp modelId="{F35F50AF-5C40-4ED7-AEC6-1C5CD9101858}">
      <dsp:nvSpPr>
        <dsp:cNvPr id="0" name=""/>
        <dsp:cNvSpPr/>
      </dsp:nvSpPr>
      <dsp:spPr>
        <a:xfrm>
          <a:off x="1428988" y="1904978"/>
          <a:ext cx="8097599" cy="15586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обединяване на  позитивната психология с най-добрите практики насочени към процъфтяване на училищната общност (</a:t>
          </a:r>
          <a:r>
            <a:rPr lang="en-US" sz="1800" kern="1200"/>
            <a:t>Norrish, Williams, O’Connor, &amp; Robinson, 2013, p. 148</a:t>
          </a:r>
          <a:r>
            <a:rPr lang="bg-BG" sz="1800" kern="1200"/>
            <a:t>); </a:t>
          </a:r>
          <a:endParaRPr lang="en-US" sz="1800" kern="1200"/>
        </a:p>
      </dsp:txBody>
      <dsp:txXfrm>
        <a:off x="1474638" y="1950628"/>
        <a:ext cx="5564209" cy="1467318"/>
      </dsp:txXfrm>
    </dsp:sp>
    <dsp:sp modelId="{E4235ED5-DC20-4077-A248-22664F488314}">
      <dsp:nvSpPr>
        <dsp:cNvPr id="0" name=""/>
        <dsp:cNvSpPr/>
      </dsp:nvSpPr>
      <dsp:spPr>
        <a:xfrm>
          <a:off x="7084497" y="1225247"/>
          <a:ext cx="1013102" cy="101310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312445" y="1225247"/>
        <a:ext cx="557206" cy="762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8D2B2-AABD-486B-BA38-B4705189A197}">
      <dsp:nvSpPr>
        <dsp:cNvPr id="0" name=""/>
        <dsp:cNvSpPr/>
      </dsp:nvSpPr>
      <dsp:spPr>
        <a:xfrm>
          <a:off x="0" y="81181"/>
          <a:ext cx="5134027" cy="71867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разцъфтяване на децата</a:t>
          </a:r>
          <a:endParaRPr lang="en-US" sz="1800" kern="1200"/>
        </a:p>
      </dsp:txBody>
      <dsp:txXfrm>
        <a:off x="35083" y="116264"/>
        <a:ext cx="5063861" cy="648506"/>
      </dsp:txXfrm>
    </dsp:sp>
    <dsp:sp modelId="{2252BF77-F588-4899-AA67-8E1093C10D0F}">
      <dsp:nvSpPr>
        <dsp:cNvPr id="0" name=""/>
        <dsp:cNvSpPr/>
      </dsp:nvSpPr>
      <dsp:spPr>
        <a:xfrm>
          <a:off x="0" y="851694"/>
          <a:ext cx="5134027" cy="718672"/>
        </a:xfrm>
        <a:prstGeom prst="roundRect">
          <a:avLst/>
        </a:prstGeom>
        <a:solidFill>
          <a:schemeClr val="accent5">
            <a:hueOff val="-307076"/>
            <a:satOff val="50"/>
            <a:lumOff val="-1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развитие на силните страни и добродетелите като пътища за добрия живот</a:t>
          </a:r>
          <a:endParaRPr lang="en-US" sz="1800" kern="1200"/>
        </a:p>
      </dsp:txBody>
      <dsp:txXfrm>
        <a:off x="35083" y="886777"/>
        <a:ext cx="5063861" cy="648506"/>
      </dsp:txXfrm>
    </dsp:sp>
    <dsp:sp modelId="{26FE2153-32D9-4AC2-95EA-AAB4FCEEEC13}">
      <dsp:nvSpPr>
        <dsp:cNvPr id="0" name=""/>
        <dsp:cNvSpPr/>
      </dsp:nvSpPr>
      <dsp:spPr>
        <a:xfrm>
          <a:off x="0" y="1622206"/>
          <a:ext cx="5134027" cy="718672"/>
        </a:xfrm>
        <a:prstGeom prst="roundRect">
          <a:avLst/>
        </a:prstGeom>
        <a:solidFill>
          <a:schemeClr val="accent5">
            <a:hueOff val="-614151"/>
            <a:satOff val="101"/>
            <a:lumOff val="-2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 dirty="0"/>
            <a:t>развитие на талантите, способностите и креативността;</a:t>
          </a:r>
          <a:endParaRPr lang="en-US" sz="1800" kern="1200" dirty="0"/>
        </a:p>
      </dsp:txBody>
      <dsp:txXfrm>
        <a:off x="35083" y="1657289"/>
        <a:ext cx="5063861" cy="648506"/>
      </dsp:txXfrm>
    </dsp:sp>
    <dsp:sp modelId="{8B374AB9-7C30-4B1A-A278-A4FF73F80C62}">
      <dsp:nvSpPr>
        <dsp:cNvPr id="0" name=""/>
        <dsp:cNvSpPr/>
      </dsp:nvSpPr>
      <dsp:spPr>
        <a:xfrm>
          <a:off x="0" y="2392719"/>
          <a:ext cx="5134027" cy="718672"/>
        </a:xfrm>
        <a:prstGeom prst="roundRect">
          <a:avLst/>
        </a:prstGeom>
        <a:solidFill>
          <a:schemeClr val="accent5">
            <a:hueOff val="-921227"/>
            <a:satOff val="151"/>
            <a:lumOff val="-3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 dirty="0"/>
            <a:t>психично здраве и психичното благополучие;</a:t>
          </a:r>
          <a:endParaRPr lang="en-US" sz="1800" kern="1200" dirty="0"/>
        </a:p>
      </dsp:txBody>
      <dsp:txXfrm>
        <a:off x="35083" y="2427802"/>
        <a:ext cx="5063861" cy="648506"/>
      </dsp:txXfrm>
    </dsp:sp>
    <dsp:sp modelId="{E7785707-E29F-42A2-9B00-4CF4FF28D2F5}">
      <dsp:nvSpPr>
        <dsp:cNvPr id="0" name=""/>
        <dsp:cNvSpPr/>
      </dsp:nvSpPr>
      <dsp:spPr>
        <a:xfrm>
          <a:off x="0" y="3163232"/>
          <a:ext cx="5134027" cy="718672"/>
        </a:xfrm>
        <a:prstGeom prst="roundRect">
          <a:avLst/>
        </a:prstGeom>
        <a:solidFill>
          <a:schemeClr val="accent5">
            <a:hueOff val="-1228302"/>
            <a:satOff val="202"/>
            <a:lumOff val="-5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 dirty="0"/>
            <a:t>слаба ангажираност с училището</a:t>
          </a:r>
          <a:endParaRPr lang="en-US" sz="1800" kern="1200" dirty="0"/>
        </a:p>
      </dsp:txBody>
      <dsp:txXfrm>
        <a:off x="35083" y="3198315"/>
        <a:ext cx="5063861" cy="648506"/>
      </dsp:txXfrm>
    </dsp:sp>
    <dsp:sp modelId="{9129BA58-19BE-4FE3-B463-2719EBD0C0E1}">
      <dsp:nvSpPr>
        <dsp:cNvPr id="0" name=""/>
        <dsp:cNvSpPr/>
      </dsp:nvSpPr>
      <dsp:spPr>
        <a:xfrm>
          <a:off x="0" y="3933744"/>
          <a:ext cx="5134027" cy="718672"/>
        </a:xfrm>
        <a:prstGeom prst="roundRect">
          <a:avLst/>
        </a:prstGeom>
        <a:solidFill>
          <a:schemeClr val="accent5">
            <a:hueOff val="-1535378"/>
            <a:satOff val="252"/>
            <a:lumOff val="-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отслабване на мотивацията за учене;</a:t>
          </a:r>
          <a:endParaRPr lang="en-US" sz="1800" kern="1200"/>
        </a:p>
      </dsp:txBody>
      <dsp:txXfrm>
        <a:off x="35083" y="3968827"/>
        <a:ext cx="5063861" cy="6485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2C8D7-30C6-4C3F-A05B-C951B10025BE}">
      <dsp:nvSpPr>
        <dsp:cNvPr id="0" name=""/>
        <dsp:cNvSpPr/>
      </dsp:nvSpPr>
      <dsp:spPr>
        <a:xfrm>
          <a:off x="3009477" y="74488"/>
          <a:ext cx="3200448" cy="12948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Благоденствие </a:t>
          </a:r>
          <a:endParaRPr lang="en-US" sz="3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047402" y="112413"/>
        <a:ext cx="3124598" cy="1219021"/>
      </dsp:txXfrm>
    </dsp:sp>
    <dsp:sp modelId="{9BD52F2C-1EB1-4E74-B793-CD6ED9973D36}">
      <dsp:nvSpPr>
        <dsp:cNvPr id="0" name=""/>
        <dsp:cNvSpPr/>
      </dsp:nvSpPr>
      <dsp:spPr>
        <a:xfrm rot="7200000">
          <a:off x="2607815" y="1517048"/>
          <a:ext cx="576784" cy="535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 rot="10800000">
        <a:off x="2728238" y="1554565"/>
        <a:ext cx="416220" cy="321127"/>
      </dsp:txXfrm>
    </dsp:sp>
    <dsp:sp modelId="{81954921-3161-4CB3-9C4F-090DDD07584E}">
      <dsp:nvSpPr>
        <dsp:cNvPr id="0" name=""/>
        <dsp:cNvSpPr/>
      </dsp:nvSpPr>
      <dsp:spPr>
        <a:xfrm>
          <a:off x="574600" y="2160617"/>
          <a:ext cx="2158119" cy="12948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kern="1200" dirty="0"/>
            <a:t>да се чувстваш добре</a:t>
          </a:r>
          <a:endParaRPr lang="en-US" sz="2300" kern="1200" dirty="0"/>
        </a:p>
      </dsp:txBody>
      <dsp:txXfrm>
        <a:off x="612525" y="2198542"/>
        <a:ext cx="2082269" cy="1219021"/>
      </dsp:txXfrm>
    </dsp:sp>
    <dsp:sp modelId="{C35526E1-BD9C-403A-8BCA-F62A6B6E8E9C}">
      <dsp:nvSpPr>
        <dsp:cNvPr id="0" name=""/>
        <dsp:cNvSpPr/>
      </dsp:nvSpPr>
      <dsp:spPr>
        <a:xfrm rot="5400000">
          <a:off x="4368294" y="1545334"/>
          <a:ext cx="551865" cy="535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448576" y="1572095"/>
        <a:ext cx="391301" cy="321127"/>
      </dsp:txXfrm>
    </dsp:sp>
    <dsp:sp modelId="{DF9D5371-02C0-4121-B9C2-266E1FB16CC9}">
      <dsp:nvSpPr>
        <dsp:cNvPr id="0" name=""/>
        <dsp:cNvSpPr/>
      </dsp:nvSpPr>
      <dsp:spPr>
        <a:xfrm>
          <a:off x="3530642" y="2160617"/>
          <a:ext cx="2158119" cy="12948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kern="1200" dirty="0"/>
            <a:t>да функционираш добре</a:t>
          </a:r>
          <a:endParaRPr lang="en-US" sz="2300" kern="1200" dirty="0"/>
        </a:p>
      </dsp:txBody>
      <dsp:txXfrm>
        <a:off x="3568567" y="2198542"/>
        <a:ext cx="2082269" cy="1219021"/>
      </dsp:txXfrm>
    </dsp:sp>
    <dsp:sp modelId="{99DFA696-8953-490D-A0C1-FD8E65C1EE92}">
      <dsp:nvSpPr>
        <dsp:cNvPr id="0" name=""/>
        <dsp:cNvSpPr/>
      </dsp:nvSpPr>
      <dsp:spPr>
        <a:xfrm rot="3600001">
          <a:off x="6039096" y="1519428"/>
          <a:ext cx="591410" cy="535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079237" y="1556945"/>
        <a:ext cx="430846" cy="321127"/>
      </dsp:txXfrm>
    </dsp:sp>
    <dsp:sp modelId="{99132B8A-9B49-411B-9859-C53E15A2A7BC}">
      <dsp:nvSpPr>
        <dsp:cNvPr id="0" name=""/>
        <dsp:cNvSpPr/>
      </dsp:nvSpPr>
      <dsp:spPr>
        <a:xfrm>
          <a:off x="6509387" y="2160613"/>
          <a:ext cx="2158119" cy="12948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kern="1200"/>
            <a:t>да се грижиш за благото на другите</a:t>
          </a:r>
          <a:endParaRPr lang="en-US" sz="2300" kern="1200"/>
        </a:p>
      </dsp:txBody>
      <dsp:txXfrm>
        <a:off x="6547312" y="2198538"/>
        <a:ext cx="2082269" cy="12190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938D0-BB85-4DEE-BBA1-4D1CB44C6D79}">
      <dsp:nvSpPr>
        <dsp:cNvPr id="0" name=""/>
        <dsp:cNvSpPr/>
      </dsp:nvSpPr>
      <dsp:spPr>
        <a:xfrm>
          <a:off x="722501" y="336441"/>
          <a:ext cx="4632964" cy="4632964"/>
        </a:xfrm>
        <a:prstGeom prst="pie">
          <a:avLst>
            <a:gd name="adj1" fmla="val 16200000"/>
            <a:gd name="adj2" fmla="val 1928571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3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Благоденствие</a:t>
          </a:r>
          <a:endParaRPr lang="en-US" sz="1300" b="0" i="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56462" y="766645"/>
        <a:ext cx="1103086" cy="882469"/>
      </dsp:txXfrm>
    </dsp:sp>
    <dsp:sp modelId="{AC778534-CB69-4369-A5D0-1C028CF3BC81}">
      <dsp:nvSpPr>
        <dsp:cNvPr id="0" name=""/>
        <dsp:cNvSpPr/>
      </dsp:nvSpPr>
      <dsp:spPr>
        <a:xfrm>
          <a:off x="782068" y="410899"/>
          <a:ext cx="4632964" cy="4632964"/>
        </a:xfrm>
        <a:prstGeom prst="pie">
          <a:avLst>
            <a:gd name="adj1" fmla="val 19285716"/>
            <a:gd name="adj2" fmla="val 77142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300" b="0" i="0" kern="1200">
              <a:latin typeface="Calibri" panose="020F0502020204030204" pitchFamily="34" charset="0"/>
              <a:cs typeface="Calibri" panose="020F0502020204030204" pitchFamily="34" charset="0"/>
            </a:rPr>
            <a:t>Позитивни емоции</a:t>
          </a:r>
          <a:endParaRPr lang="en-US" sz="1300" b="0" i="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28623" y="2090349"/>
        <a:ext cx="1268549" cy="772160"/>
      </dsp:txXfrm>
    </dsp:sp>
    <dsp:sp modelId="{458A265D-6D92-47CD-9808-3282CA0B8ABD}">
      <dsp:nvSpPr>
        <dsp:cNvPr id="0" name=""/>
        <dsp:cNvSpPr/>
      </dsp:nvSpPr>
      <dsp:spPr>
        <a:xfrm>
          <a:off x="760557" y="504662"/>
          <a:ext cx="4632964" cy="4632964"/>
        </a:xfrm>
        <a:prstGeom prst="pie">
          <a:avLst>
            <a:gd name="adj1" fmla="val 771428"/>
            <a:gd name="adj2" fmla="val 38571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300" b="0" i="0" kern="1200">
              <a:latin typeface="Calibri" panose="020F0502020204030204" pitchFamily="34" charset="0"/>
              <a:cs typeface="Calibri" panose="020F0502020204030204" pitchFamily="34" charset="0"/>
            </a:rPr>
            <a:t>Позитивни отношения</a:t>
          </a:r>
          <a:endParaRPr lang="en-US" sz="1300" b="0" i="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735583" y="3248590"/>
        <a:ext cx="1103086" cy="854892"/>
      </dsp:txXfrm>
    </dsp:sp>
    <dsp:sp modelId="{DC5713C2-0847-4FAC-BF3F-BD52E2EF32B2}">
      <dsp:nvSpPr>
        <dsp:cNvPr id="0" name=""/>
        <dsp:cNvSpPr/>
      </dsp:nvSpPr>
      <dsp:spPr>
        <a:xfrm>
          <a:off x="674517" y="546027"/>
          <a:ext cx="4632964" cy="4632964"/>
        </a:xfrm>
        <a:prstGeom prst="pie">
          <a:avLst>
            <a:gd name="adj1" fmla="val 3857226"/>
            <a:gd name="adj2" fmla="val 694285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300" b="0" i="0" kern="1200">
              <a:latin typeface="Calibri" panose="020F0502020204030204" pitchFamily="34" charset="0"/>
              <a:cs typeface="Calibri" panose="020F0502020204030204" pitchFamily="34" charset="0"/>
            </a:rPr>
            <a:t>Позитивни постижения</a:t>
          </a:r>
          <a:endParaRPr lang="en-US" sz="1300" b="0" i="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53244" y="4186214"/>
        <a:ext cx="1075509" cy="772160"/>
      </dsp:txXfrm>
    </dsp:sp>
    <dsp:sp modelId="{B602BEA9-20D7-4E37-BFD7-6210E5DB6FB2}">
      <dsp:nvSpPr>
        <dsp:cNvPr id="0" name=""/>
        <dsp:cNvSpPr/>
      </dsp:nvSpPr>
      <dsp:spPr>
        <a:xfrm>
          <a:off x="588476" y="504662"/>
          <a:ext cx="4632964" cy="4632964"/>
        </a:xfrm>
        <a:prstGeom prst="pie">
          <a:avLst>
            <a:gd name="adj1" fmla="val 6942858"/>
            <a:gd name="adj2" fmla="val 1002857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300" b="0" i="0" kern="1200">
              <a:latin typeface="Calibri" panose="020F0502020204030204" pitchFamily="34" charset="0"/>
              <a:cs typeface="Calibri" panose="020F0502020204030204" pitchFamily="34" charset="0"/>
            </a:rPr>
            <a:t>Позитивно ангажиране</a:t>
          </a:r>
          <a:endParaRPr lang="en-US" sz="1300" b="0" i="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143329" y="3248590"/>
        <a:ext cx="1103086" cy="854892"/>
      </dsp:txXfrm>
    </dsp:sp>
    <dsp:sp modelId="{B7ED0401-350A-4351-B51A-0E17FA71D247}">
      <dsp:nvSpPr>
        <dsp:cNvPr id="0" name=""/>
        <dsp:cNvSpPr/>
      </dsp:nvSpPr>
      <dsp:spPr>
        <a:xfrm>
          <a:off x="566966" y="410899"/>
          <a:ext cx="4632964" cy="4632964"/>
        </a:xfrm>
        <a:prstGeom prst="pie">
          <a:avLst>
            <a:gd name="adj1" fmla="val 10028574"/>
            <a:gd name="adj2" fmla="val 1311428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300" b="0" i="0" kern="1200">
              <a:latin typeface="Calibri" panose="020F0502020204030204" pitchFamily="34" charset="0"/>
              <a:cs typeface="Calibri" panose="020F0502020204030204" pitchFamily="34" charset="0"/>
            </a:rPr>
            <a:t>Позитивни цели и смисъл</a:t>
          </a:r>
          <a:endParaRPr lang="en-US" sz="1300" b="0" i="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4825" y="2090349"/>
        <a:ext cx="1268549" cy="772160"/>
      </dsp:txXfrm>
    </dsp:sp>
    <dsp:sp modelId="{87D2DC18-3560-472D-92A4-1584B4FC363C}">
      <dsp:nvSpPr>
        <dsp:cNvPr id="0" name=""/>
        <dsp:cNvSpPr/>
      </dsp:nvSpPr>
      <dsp:spPr>
        <a:xfrm>
          <a:off x="626532" y="336441"/>
          <a:ext cx="4632964" cy="4632964"/>
        </a:xfrm>
        <a:prstGeom prst="pie">
          <a:avLst>
            <a:gd name="adj1" fmla="val 13114284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300" b="0" i="0" kern="1200" dirty="0" err="1">
              <a:latin typeface="Calibri" panose="020F0502020204030204" pitchFamily="34" charset="0"/>
              <a:cs typeface="Calibri" panose="020F0502020204030204" pitchFamily="34" charset="0"/>
            </a:rPr>
            <a:t>Резилианс</a:t>
          </a:r>
          <a:r>
            <a:rPr lang="bg-BG" sz="13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 и психично здраве</a:t>
          </a:r>
          <a:endParaRPr lang="en-US" sz="1300" b="0" i="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22449" y="766645"/>
        <a:ext cx="1103086" cy="882469"/>
      </dsp:txXfrm>
    </dsp:sp>
    <dsp:sp modelId="{251F76AE-80B9-4E7F-BD10-FD31FA4CDE91}">
      <dsp:nvSpPr>
        <dsp:cNvPr id="0" name=""/>
        <dsp:cNvSpPr/>
      </dsp:nvSpPr>
      <dsp:spPr>
        <a:xfrm>
          <a:off x="435467" y="49638"/>
          <a:ext cx="5206569" cy="5206569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B6D1D-1A52-4866-8B71-11F7FCD46424}">
      <dsp:nvSpPr>
        <dsp:cNvPr id="0" name=""/>
        <dsp:cNvSpPr/>
      </dsp:nvSpPr>
      <dsp:spPr>
        <a:xfrm>
          <a:off x="495409" y="124426"/>
          <a:ext cx="5206569" cy="5206569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BE81B-2E7B-4D4C-867D-2818953B33C9}">
      <dsp:nvSpPr>
        <dsp:cNvPr id="0" name=""/>
        <dsp:cNvSpPr/>
      </dsp:nvSpPr>
      <dsp:spPr>
        <a:xfrm>
          <a:off x="473822" y="217971"/>
          <a:ext cx="5206569" cy="5206569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1EE251-052A-4282-A0F6-61A29CEBFCAD}">
      <dsp:nvSpPr>
        <dsp:cNvPr id="0" name=""/>
        <dsp:cNvSpPr/>
      </dsp:nvSpPr>
      <dsp:spPr>
        <a:xfrm>
          <a:off x="387714" y="259104"/>
          <a:ext cx="5206569" cy="5206569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FC1C3-8362-429C-ACB9-11B8AC8769B9}">
      <dsp:nvSpPr>
        <dsp:cNvPr id="0" name=""/>
        <dsp:cNvSpPr/>
      </dsp:nvSpPr>
      <dsp:spPr>
        <a:xfrm>
          <a:off x="301606" y="217971"/>
          <a:ext cx="5206569" cy="5206569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582F5-D125-4DBF-AAC6-A06E79F946C5}">
      <dsp:nvSpPr>
        <dsp:cNvPr id="0" name=""/>
        <dsp:cNvSpPr/>
      </dsp:nvSpPr>
      <dsp:spPr>
        <a:xfrm>
          <a:off x="280020" y="124426"/>
          <a:ext cx="5206569" cy="5206569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3784F-607C-4828-8CC3-3936B35BE541}">
      <dsp:nvSpPr>
        <dsp:cNvPr id="0" name=""/>
        <dsp:cNvSpPr/>
      </dsp:nvSpPr>
      <dsp:spPr>
        <a:xfrm>
          <a:off x="339961" y="49638"/>
          <a:ext cx="5206569" cy="5206569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BD0FA-5EFB-4B5D-A04B-1383E598C67F}">
      <dsp:nvSpPr>
        <dsp:cNvPr id="0" name=""/>
        <dsp:cNvSpPr/>
      </dsp:nvSpPr>
      <dsp:spPr>
        <a:xfrm>
          <a:off x="0" y="3643674"/>
          <a:ext cx="935934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71E2E-612E-4F47-A943-4A364AFAB09A}">
      <dsp:nvSpPr>
        <dsp:cNvPr id="0" name=""/>
        <dsp:cNvSpPr/>
      </dsp:nvSpPr>
      <dsp:spPr>
        <a:xfrm>
          <a:off x="0" y="3031580"/>
          <a:ext cx="935934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D7569-5972-4191-B6B5-2E9BE6361865}">
      <dsp:nvSpPr>
        <dsp:cNvPr id="0" name=""/>
        <dsp:cNvSpPr/>
      </dsp:nvSpPr>
      <dsp:spPr>
        <a:xfrm>
          <a:off x="0" y="2419486"/>
          <a:ext cx="935934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ED7DF7-FBA3-4B97-B7F5-AC9ADC7C36AF}">
      <dsp:nvSpPr>
        <dsp:cNvPr id="0" name=""/>
        <dsp:cNvSpPr/>
      </dsp:nvSpPr>
      <dsp:spPr>
        <a:xfrm>
          <a:off x="0" y="1807391"/>
          <a:ext cx="935934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7D0DD-F7F0-407B-9781-70A164EEB7A3}">
      <dsp:nvSpPr>
        <dsp:cNvPr id="0" name=""/>
        <dsp:cNvSpPr/>
      </dsp:nvSpPr>
      <dsp:spPr>
        <a:xfrm>
          <a:off x="0" y="1195297"/>
          <a:ext cx="935934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9B17F-B89A-4312-9FB6-A6A702825D35}">
      <dsp:nvSpPr>
        <dsp:cNvPr id="0" name=""/>
        <dsp:cNvSpPr/>
      </dsp:nvSpPr>
      <dsp:spPr>
        <a:xfrm>
          <a:off x="0" y="583203"/>
          <a:ext cx="935934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C823A-4A00-4DAA-AC8A-F44BA8AAD7BE}">
      <dsp:nvSpPr>
        <dsp:cNvPr id="0" name=""/>
        <dsp:cNvSpPr/>
      </dsp:nvSpPr>
      <dsp:spPr>
        <a:xfrm>
          <a:off x="2433430" y="256"/>
          <a:ext cx="6925918" cy="582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D3C20-73E3-427B-81B8-4D905721A766}">
      <dsp:nvSpPr>
        <dsp:cNvPr id="0" name=""/>
        <dsp:cNvSpPr/>
      </dsp:nvSpPr>
      <dsp:spPr>
        <a:xfrm>
          <a:off x="0" y="256"/>
          <a:ext cx="2433430" cy="58294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b="1" kern="1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Мъдрост</a:t>
          </a:r>
        </a:p>
      </dsp:txBody>
      <dsp:txXfrm>
        <a:off x="28462" y="28718"/>
        <a:ext cx="2376506" cy="554484"/>
      </dsp:txXfrm>
    </dsp:sp>
    <dsp:sp modelId="{CF98AC05-2265-4034-8E9C-37FBDA31EBD3}">
      <dsp:nvSpPr>
        <dsp:cNvPr id="0" name=""/>
        <dsp:cNvSpPr/>
      </dsp:nvSpPr>
      <dsp:spPr>
        <a:xfrm>
          <a:off x="2433430" y="612350"/>
          <a:ext cx="6925918" cy="582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8A0B8-612A-4821-9891-A2BCD7F6A929}">
      <dsp:nvSpPr>
        <dsp:cNvPr id="0" name=""/>
        <dsp:cNvSpPr/>
      </dsp:nvSpPr>
      <dsp:spPr>
        <a:xfrm>
          <a:off x="0" y="612350"/>
          <a:ext cx="2433430" cy="58294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b="1" kern="1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Смелост</a:t>
          </a:r>
        </a:p>
      </dsp:txBody>
      <dsp:txXfrm>
        <a:off x="28462" y="640812"/>
        <a:ext cx="2376506" cy="554484"/>
      </dsp:txXfrm>
    </dsp:sp>
    <dsp:sp modelId="{DAC62D7B-377C-4B12-A852-518B60F37CE4}">
      <dsp:nvSpPr>
        <dsp:cNvPr id="0" name=""/>
        <dsp:cNvSpPr/>
      </dsp:nvSpPr>
      <dsp:spPr>
        <a:xfrm>
          <a:off x="2433430" y="1224444"/>
          <a:ext cx="6925918" cy="582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4F9DA-CF52-4C04-9465-878E152825D2}">
      <dsp:nvSpPr>
        <dsp:cNvPr id="0" name=""/>
        <dsp:cNvSpPr/>
      </dsp:nvSpPr>
      <dsp:spPr>
        <a:xfrm>
          <a:off x="0" y="1224444"/>
          <a:ext cx="2433430" cy="58294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b="1" kern="1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Човечност</a:t>
          </a:r>
        </a:p>
      </dsp:txBody>
      <dsp:txXfrm>
        <a:off x="28462" y="1252906"/>
        <a:ext cx="2376506" cy="554484"/>
      </dsp:txXfrm>
    </dsp:sp>
    <dsp:sp modelId="{C2C08ECF-33F1-443E-9A27-FCF1E77800EC}">
      <dsp:nvSpPr>
        <dsp:cNvPr id="0" name=""/>
        <dsp:cNvSpPr/>
      </dsp:nvSpPr>
      <dsp:spPr>
        <a:xfrm>
          <a:off x="2433430" y="1836539"/>
          <a:ext cx="6925918" cy="582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33A5A-C7F3-4AC3-A67B-301031644B24}">
      <dsp:nvSpPr>
        <dsp:cNvPr id="0" name=""/>
        <dsp:cNvSpPr/>
      </dsp:nvSpPr>
      <dsp:spPr>
        <a:xfrm>
          <a:off x="0" y="1836539"/>
          <a:ext cx="2433430" cy="58294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b="1" kern="1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Справедливост</a:t>
          </a:r>
        </a:p>
      </dsp:txBody>
      <dsp:txXfrm>
        <a:off x="28462" y="1865001"/>
        <a:ext cx="2376506" cy="554484"/>
      </dsp:txXfrm>
    </dsp:sp>
    <dsp:sp modelId="{9D949E45-4A09-4511-A435-53D2948F5B49}">
      <dsp:nvSpPr>
        <dsp:cNvPr id="0" name=""/>
        <dsp:cNvSpPr/>
      </dsp:nvSpPr>
      <dsp:spPr>
        <a:xfrm>
          <a:off x="2433430" y="2448633"/>
          <a:ext cx="6925918" cy="582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6C902-0353-440C-AF91-4C2E1A28CBB5}">
      <dsp:nvSpPr>
        <dsp:cNvPr id="0" name=""/>
        <dsp:cNvSpPr/>
      </dsp:nvSpPr>
      <dsp:spPr>
        <a:xfrm>
          <a:off x="0" y="2448633"/>
          <a:ext cx="2433430" cy="58294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b="1" kern="1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Умереност</a:t>
          </a:r>
        </a:p>
      </dsp:txBody>
      <dsp:txXfrm>
        <a:off x="28462" y="2477095"/>
        <a:ext cx="2376506" cy="554484"/>
      </dsp:txXfrm>
    </dsp:sp>
    <dsp:sp modelId="{DF6CC1D2-AAD6-4772-BBFB-0CE83E8DE6D5}">
      <dsp:nvSpPr>
        <dsp:cNvPr id="0" name=""/>
        <dsp:cNvSpPr/>
      </dsp:nvSpPr>
      <dsp:spPr>
        <a:xfrm>
          <a:off x="2433430" y="3060727"/>
          <a:ext cx="6925918" cy="582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D84B2-5DAE-4189-981D-DB25DBD181CB}">
      <dsp:nvSpPr>
        <dsp:cNvPr id="0" name=""/>
        <dsp:cNvSpPr/>
      </dsp:nvSpPr>
      <dsp:spPr>
        <a:xfrm>
          <a:off x="0" y="3060727"/>
          <a:ext cx="2433430" cy="58294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rPr>
            <a:t>Трансцендентност</a:t>
          </a:r>
          <a:endParaRPr lang="bg-BG" sz="1800" b="1" kern="1200" dirty="0">
            <a:latin typeface="Cambria" panose="02040503050406030204" pitchFamily="18" charset="0"/>
            <a:ea typeface="Cambria" panose="02040503050406030204" pitchFamily="18" charset="0"/>
            <a:cs typeface="Calibri" panose="020F0502020204030204" pitchFamily="34" charset="0"/>
          </a:endParaRPr>
        </a:p>
      </dsp:txBody>
      <dsp:txXfrm>
        <a:off x="28462" y="3089189"/>
        <a:ext cx="2376506" cy="5544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AABEAF-0107-452D-A2A0-00E165200B6B}">
      <dsp:nvSpPr>
        <dsp:cNvPr id="0" name=""/>
        <dsp:cNvSpPr/>
      </dsp:nvSpPr>
      <dsp:spPr>
        <a:xfrm>
          <a:off x="0" y="0"/>
          <a:ext cx="7489032" cy="6993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000" kern="1200"/>
            <a:t>социално и емоционално учене </a:t>
          </a:r>
          <a:endParaRPr lang="en-US" sz="3000" kern="1200"/>
        </a:p>
      </dsp:txBody>
      <dsp:txXfrm>
        <a:off x="20484" y="20484"/>
        <a:ext cx="6675242" cy="658417"/>
      </dsp:txXfrm>
    </dsp:sp>
    <dsp:sp modelId="{349757D0-A04E-4228-9C1C-9F271ED4F7F4}">
      <dsp:nvSpPr>
        <dsp:cNvPr id="0" name=""/>
        <dsp:cNvSpPr/>
      </dsp:nvSpPr>
      <dsp:spPr>
        <a:xfrm>
          <a:off x="627206" y="826546"/>
          <a:ext cx="7489032" cy="6993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000" kern="1200"/>
            <a:t>силни страни</a:t>
          </a:r>
          <a:endParaRPr lang="en-US" sz="3000" kern="1200"/>
        </a:p>
      </dsp:txBody>
      <dsp:txXfrm>
        <a:off x="647690" y="847030"/>
        <a:ext cx="6366256" cy="658417"/>
      </dsp:txXfrm>
    </dsp:sp>
    <dsp:sp modelId="{AF2DD425-DA2B-4EB0-9D37-1EB814C234A5}">
      <dsp:nvSpPr>
        <dsp:cNvPr id="0" name=""/>
        <dsp:cNvSpPr/>
      </dsp:nvSpPr>
      <dsp:spPr>
        <a:xfrm>
          <a:off x="1245051" y="1653093"/>
          <a:ext cx="7489032" cy="6993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000" kern="1200"/>
            <a:t>майндфулнес</a:t>
          </a:r>
          <a:endParaRPr lang="en-US" sz="3000" kern="1200"/>
        </a:p>
      </dsp:txBody>
      <dsp:txXfrm>
        <a:off x="1265535" y="1673577"/>
        <a:ext cx="6375618" cy="658417"/>
      </dsp:txXfrm>
    </dsp:sp>
    <dsp:sp modelId="{FFD677E2-041B-449A-B2D9-12B1E59DB18A}">
      <dsp:nvSpPr>
        <dsp:cNvPr id="0" name=""/>
        <dsp:cNvSpPr/>
      </dsp:nvSpPr>
      <dsp:spPr>
        <a:xfrm>
          <a:off x="1872257" y="2479640"/>
          <a:ext cx="7489032" cy="6993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000" kern="1200"/>
            <a:t>мисловни нагласи</a:t>
          </a:r>
          <a:endParaRPr lang="en-US" sz="3000" kern="1200"/>
        </a:p>
      </dsp:txBody>
      <dsp:txXfrm>
        <a:off x="1892741" y="2500124"/>
        <a:ext cx="6366256" cy="658417"/>
      </dsp:txXfrm>
    </dsp:sp>
    <dsp:sp modelId="{2BF4F783-3A97-4306-94C0-A75AEE3FABAE}">
      <dsp:nvSpPr>
        <dsp:cNvPr id="0" name=""/>
        <dsp:cNvSpPr/>
      </dsp:nvSpPr>
      <dsp:spPr>
        <a:xfrm>
          <a:off x="7034431" y="535665"/>
          <a:ext cx="454600" cy="4546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136716" y="535665"/>
        <a:ext cx="250030" cy="342087"/>
      </dsp:txXfrm>
    </dsp:sp>
    <dsp:sp modelId="{DECFDF2B-9205-4522-8E45-D45A3CF32C84}">
      <dsp:nvSpPr>
        <dsp:cNvPr id="0" name=""/>
        <dsp:cNvSpPr/>
      </dsp:nvSpPr>
      <dsp:spPr>
        <a:xfrm>
          <a:off x="7661637" y="1362212"/>
          <a:ext cx="454600" cy="45460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763922" y="1362212"/>
        <a:ext cx="250030" cy="342087"/>
      </dsp:txXfrm>
    </dsp:sp>
    <dsp:sp modelId="{36BDD758-B637-4F7E-8C76-6BE5E4749216}">
      <dsp:nvSpPr>
        <dsp:cNvPr id="0" name=""/>
        <dsp:cNvSpPr/>
      </dsp:nvSpPr>
      <dsp:spPr>
        <a:xfrm>
          <a:off x="8279482" y="2188759"/>
          <a:ext cx="454600" cy="45460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381767" y="2188759"/>
        <a:ext cx="250030" cy="3420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C329F-9FB8-45E8-8883-1BBBE3530589}">
      <dsp:nvSpPr>
        <dsp:cNvPr id="0" name=""/>
        <dsp:cNvSpPr/>
      </dsp:nvSpPr>
      <dsp:spPr>
        <a:xfrm>
          <a:off x="0" y="44332"/>
          <a:ext cx="5134027" cy="14772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700" kern="1200" dirty="0"/>
            <a:t>Видове програми:</a:t>
          </a:r>
          <a:endParaRPr lang="en-US" sz="3700" kern="1200" dirty="0"/>
        </a:p>
      </dsp:txBody>
      <dsp:txXfrm>
        <a:off x="72114" y="116446"/>
        <a:ext cx="4989799" cy="1333043"/>
      </dsp:txXfrm>
    </dsp:sp>
    <dsp:sp modelId="{81C609DC-931B-41FE-B0CE-7B4E8FD161AB}">
      <dsp:nvSpPr>
        <dsp:cNvPr id="0" name=""/>
        <dsp:cNvSpPr/>
      </dsp:nvSpPr>
      <dsp:spPr>
        <a:xfrm>
          <a:off x="0" y="1628163"/>
          <a:ext cx="5134027" cy="14772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700" kern="1200" dirty="0"/>
            <a:t>Основи за изграждане на програмите</a:t>
          </a:r>
          <a:endParaRPr lang="en-US" sz="3700" kern="1200" dirty="0"/>
        </a:p>
      </dsp:txBody>
      <dsp:txXfrm>
        <a:off x="72114" y="1700277"/>
        <a:ext cx="4989799" cy="1333043"/>
      </dsp:txXfrm>
    </dsp:sp>
    <dsp:sp modelId="{4A0FF067-3DB6-4AAD-8DA5-5C24F4C81A2C}">
      <dsp:nvSpPr>
        <dsp:cNvPr id="0" name=""/>
        <dsp:cNvSpPr/>
      </dsp:nvSpPr>
      <dsp:spPr>
        <a:xfrm>
          <a:off x="0" y="3211995"/>
          <a:ext cx="5134027" cy="14772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700" kern="1200" dirty="0"/>
            <a:t>Насоченост на програмите</a:t>
          </a:r>
          <a:endParaRPr lang="en-US" sz="3700" kern="1200" dirty="0"/>
        </a:p>
      </dsp:txBody>
      <dsp:txXfrm>
        <a:off x="72114" y="3284109"/>
        <a:ext cx="4989799" cy="1333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003B1-36DF-4CAA-B4FD-009997A41030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E94C-0C40-4817-839D-09901CCF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5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D7E94C-0C40-4817-839D-09901CCFD9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40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84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0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85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4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48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4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9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72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11/14/2024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41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 descr="Low Angle View Of Clouds In Sky">
            <a:extLst>
              <a:ext uri="{FF2B5EF4-FFF2-40B4-BE49-F238E27FC236}">
                <a16:creationId xmlns:a16="http://schemas.microsoft.com/office/drawing/2014/main" id="{AAFF4BD4-6AC2-5C1B-1A08-EC1245B67A0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0"/>
          </a:blip>
          <a:srcRect t="5597" b="10134"/>
          <a:stretch/>
        </p:blipFill>
        <p:spPr>
          <a:xfrm>
            <a:off x="20" y="-4069"/>
            <a:ext cx="12191980" cy="6858000"/>
          </a:xfrm>
          <a:prstGeom prst="rect">
            <a:avLst/>
          </a:prstGeom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4CB28F1-6855-E01D-7ABB-EA1DF3F608C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64073" y="1700213"/>
            <a:ext cx="8980488" cy="1992312"/>
          </a:xfrm>
        </p:spPr>
        <p:txBody>
          <a:bodyPr anchor="ctr">
            <a:noAutofit/>
          </a:bodyPr>
          <a:lstStyle/>
          <a:p>
            <a:pPr algn="ctr"/>
            <a:br>
              <a:rPr lang="bg-BG" sz="4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bg-BG" sz="4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bg-BG" sz="4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Позитивното образование в училище</a:t>
            </a:r>
            <a:br>
              <a:rPr lang="bg-BG" sz="4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bg-BG" sz="4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Заглавие 1">
            <a:extLst>
              <a:ext uri="{FF2B5EF4-FFF2-40B4-BE49-F238E27FC236}">
                <a16:creationId xmlns:a16="http://schemas.microsoft.com/office/drawing/2014/main" id="{AD1970E0-8536-3FC6-6EA4-3D93F49883A5}"/>
              </a:ext>
            </a:extLst>
          </p:cNvPr>
          <p:cNvSpPr txBox="1">
            <a:spLocks/>
          </p:cNvSpPr>
          <p:nvPr/>
        </p:nvSpPr>
        <p:spPr>
          <a:xfrm>
            <a:off x="1063960" y="3284028"/>
            <a:ext cx="8980714" cy="10535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bg-BG" i="1" kern="1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br>
              <a:rPr lang="bg-BG" i="1" kern="1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i="1" kern="1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</a:t>
            </a:r>
            <a:r>
              <a:rPr lang="bg-BG" i="1" kern="100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одели</a:t>
            </a:r>
            <a:r>
              <a:rPr lang="bg-BG" i="1" kern="1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подходи и програми</a:t>
            </a:r>
            <a:br>
              <a:rPr lang="bg-BG" i="1" kern="1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br>
              <a:rPr lang="bg-BG" i="1" kern="1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n-US" i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82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62933B5-986C-BD7D-62EF-578828840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bg-BG" sz="33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Условия за ефективно прилагане на програмите за благополучие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Контейнер за съдържание 6">
            <a:extLst>
              <a:ext uri="{FF2B5EF4-FFF2-40B4-BE49-F238E27FC236}">
                <a16:creationId xmlns:a16="http://schemas.microsoft.com/office/drawing/2014/main" id="{27063B01-B6A8-A0A8-309E-674C6BA81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835005"/>
          </a:xfrm>
        </p:spPr>
        <p:txBody>
          <a:bodyPr anchor="t">
            <a:normAutofit fontScale="92500" lnSpcReduction="10000"/>
          </a:bodyPr>
          <a:lstStyle/>
          <a:p>
            <a:pPr marL="0" marR="0" indent="457200"/>
            <a:r>
              <a:rPr lang="bg-BG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са основани на концепции и емпирични анализи от полето на позитивната психология; 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/>
            <a:r>
              <a:rPr lang="bg-BG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са обвързани с имплицитен и експлицитен подход на обучение; 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/>
            <a:r>
              <a:rPr lang="bg-BG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са обвързани с живота </a:t>
            </a:r>
            <a:r>
              <a:rPr lang="bg-BG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цялата училищна общност;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/>
            <a:r>
              <a:rPr lang="bg-BG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 могат да се обединяват</a:t>
            </a: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457200"/>
            <a:r>
              <a:rPr lang="bg-BG" sz="2000" i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трябва да са обвързани с визията и основните политики и цели на училището</a:t>
            </a:r>
            <a:r>
              <a:rPr lang="en-US" sz="2000" i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;</a:t>
            </a:r>
          </a:p>
          <a:p>
            <a:pPr marL="0" indent="457200"/>
            <a:r>
              <a:rPr lang="bg-BG" sz="2000" i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трябва да са интегрирани с  отделните учебни дисциплини и да бъда провеждани от учителите</a:t>
            </a:r>
            <a:r>
              <a:rPr lang="en-US" sz="2000" i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;</a:t>
            </a:r>
          </a:p>
          <a:p>
            <a:pPr marL="0" indent="457200"/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457200"/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/>
            <a:endParaRPr lang="bg-BG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315C9F02-2CF5-5B3D-3814-A14FF86A5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09F469BC-9E92-9BE9-6FD0-D27BE1231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29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74C3D21-93F5-D508-90D7-951FEA6BF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3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Условия за ефективно прилагане на програмите за благополучие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5017C91-5414-78A6-4DE7-A4F38688D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457200"/>
            <a:r>
              <a:rPr lang="bg-BG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бъде приети и оценени от учителите , да са уверени че имат способности да приложат програмата в отделните часове на преподаваните дисциплини</a:t>
            </a:r>
            <a:endParaRPr lang="en-US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/>
            <a:r>
              <a:rPr lang="bg-BG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се прилагат в позитивна училищна среда, основана на споделени социални и морални ценности и правила на взаимодействия;</a:t>
            </a:r>
            <a:endParaRPr lang="en-US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/>
            <a:r>
              <a:rPr lang="bg-BG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обхванат всички ученици, постепенно да обхване всички класове, като се отчитат  различията в отделните степени;</a:t>
            </a:r>
            <a:endParaRPr lang="en-US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/>
            <a:r>
              <a:rPr lang="bg-BG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получат цялостна подкрепа – да се приведат в  съответствие с плана за подобряване на живота в училище, с училищните  ценности и практики в класната  стая;</a:t>
            </a:r>
            <a:endParaRPr lang="en-US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/>
            <a:endParaRPr lang="en-US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AFA7700A-0ED8-1F2D-3096-D367F4A53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D9189DA0-B811-8F63-DBAA-C9553EBF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45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7AE1616-DFAA-968D-A878-78067A8A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446" y="1916261"/>
            <a:ext cx="9406190" cy="1722589"/>
          </a:xfrm>
        </p:spPr>
        <p:txBody>
          <a:bodyPr>
            <a:normAutofit/>
          </a:bodyPr>
          <a:lstStyle/>
          <a:p>
            <a:pPr algn="ctr"/>
            <a:r>
              <a:rPr lang="bg-BG" sz="4800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Благодаря Ви</a:t>
            </a:r>
            <a:br>
              <a:rPr lang="bg-BG" sz="4800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bg-BG" sz="4800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 вниманието!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91302-AF71-30F4-9DE4-B97A730F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87788-E321-7473-D076-4AD6E9FA5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12</a:t>
            </a:fld>
            <a:endParaRPr lang="en-US"/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C1E8DF4C-B5C9-047D-06F2-F824E59F2D64}"/>
              </a:ext>
            </a:extLst>
          </p:cNvPr>
          <p:cNvSpPr txBox="1">
            <a:spLocks/>
          </p:cNvSpPr>
          <p:nvPr/>
        </p:nvSpPr>
        <p:spPr>
          <a:xfrm>
            <a:off x="894446" y="3062574"/>
            <a:ext cx="9406190" cy="17225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Проф. Румен Стаматов</a:t>
            </a:r>
          </a:p>
        </p:txBody>
      </p:sp>
    </p:spTree>
    <p:extLst>
      <p:ext uri="{BB962C8B-B14F-4D97-AF65-F5344CB8AC3E}">
        <p14:creationId xmlns:p14="http://schemas.microsoft.com/office/powerpoint/2010/main" val="158971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1">
            <a:extLst>
              <a:ext uri="{FF2B5EF4-FFF2-40B4-BE49-F238E27FC236}">
                <a16:creationId xmlns:a16="http://schemas.microsoft.com/office/drawing/2014/main" id="{EFDD989F-EB09-444D-A035-5AB121E9F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EC491AA-162B-48F4-800A-DDD463401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059C28DC-C15C-4518-9BFF-1C616FAAB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6"/>
            <a:ext cx="11456511" cy="61881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BEB0252-B4F0-ED71-6E37-2439290D0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513" y="586798"/>
            <a:ext cx="9396733" cy="1086646"/>
          </a:xfrm>
        </p:spPr>
        <p:txBody>
          <a:bodyPr anchor="ctr">
            <a:normAutofit fontScale="90000"/>
          </a:bodyPr>
          <a:lstStyle/>
          <a:p>
            <a:r>
              <a:rPr lang="bg-BG" sz="3700" b="1" dirty="0">
                <a:latin typeface="Cambria" panose="02040503050406030204" pitchFamily="18" charset="0"/>
                <a:ea typeface="Cambria" panose="02040503050406030204" pitchFamily="18" charset="0"/>
              </a:rPr>
              <a:t>Определение на позитивното образование</a:t>
            </a:r>
            <a:endParaRPr lang="en-US" sz="37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32" name="Straight Connector 17">
            <a:extLst>
              <a:ext uri="{FF2B5EF4-FFF2-40B4-BE49-F238E27FC236}">
                <a16:creationId xmlns:a16="http://schemas.microsoft.com/office/drawing/2014/main" id="{3344AEC7-1D13-4017-A59D-22E45283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6"/>
            <a:ext cx="0" cy="618814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9">
            <a:extLst>
              <a:ext uri="{FF2B5EF4-FFF2-40B4-BE49-F238E27FC236}">
                <a16:creationId xmlns:a16="http://schemas.microsoft.com/office/drawing/2014/main" id="{15390FCB-B181-4E95-8776-928321587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9491D2C-110F-234E-5E32-A2B677D9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995DD5D8-C5F3-87CC-E9DC-DC99A9114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34" name="Контейнер за съдържание 2">
            <a:extLst>
              <a:ext uri="{FF2B5EF4-FFF2-40B4-BE49-F238E27FC236}">
                <a16:creationId xmlns:a16="http://schemas.microsoft.com/office/drawing/2014/main" id="{51E14DF7-F725-0737-88F8-97B2763D77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94313"/>
              </p:ext>
            </p:extLst>
          </p:nvPr>
        </p:nvGraphicFramePr>
        <p:xfrm>
          <a:off x="838200" y="1766310"/>
          <a:ext cx="9526588" cy="4278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06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FDD989F-EB09-444D-A035-5AB121E9F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C491AA-162B-48F4-800A-DDD463401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9C28DC-C15C-4518-9BFF-1C616FAAB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6"/>
            <a:ext cx="11456511" cy="61881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D093FBB-BD47-363B-5489-C36BB03F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513" y="586798"/>
            <a:ext cx="9396733" cy="1086646"/>
          </a:xfrm>
        </p:spPr>
        <p:txBody>
          <a:bodyPr anchor="ctr">
            <a:normAutofit/>
          </a:bodyPr>
          <a:lstStyle/>
          <a:p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Определение на позитивното образование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344AEC7-1D13-4017-A59D-22E45283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6"/>
            <a:ext cx="0" cy="618814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5390FCB-B181-4E95-8776-928321587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34F8007C-0ADC-4676-E037-939BB049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B7112BE-EDE3-7716-C7E7-4A0B3BAF0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8" name="Контейнер за съдържание 2">
            <a:extLst>
              <a:ext uri="{FF2B5EF4-FFF2-40B4-BE49-F238E27FC236}">
                <a16:creationId xmlns:a16="http://schemas.microsoft.com/office/drawing/2014/main" id="{340F4FE2-1708-00D7-23FB-614F99DA07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387483"/>
              </p:ext>
            </p:extLst>
          </p:nvPr>
        </p:nvGraphicFramePr>
        <p:xfrm>
          <a:off x="838200" y="2108200"/>
          <a:ext cx="9526588" cy="3463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99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FDD989F-EB09-444D-A035-5AB121E9F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C491AA-162B-48F4-800A-DDD463401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9C28DC-C15C-4518-9BFF-1C616FAAB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4E527AA-E62B-6985-CCD8-12727D18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199"/>
            <a:ext cx="3389672" cy="4589193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bg-BG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Причини за поява на позитивното образование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B7656F4-2A34-42A9-AF61-EE8532859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8"/>
            <a:ext cx="0" cy="570155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344AEC7-1D13-4017-A59D-22E45283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390FCB-B181-4E95-8776-928321587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C4CEE87-D38E-AF57-03A0-B39286CA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FB24F85E-04B9-4777-B835-A58341E83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8" name="Контейнер за съдържание 2">
            <a:extLst>
              <a:ext uri="{FF2B5EF4-FFF2-40B4-BE49-F238E27FC236}">
                <a16:creationId xmlns:a16="http://schemas.microsoft.com/office/drawing/2014/main" id="{3829621D-5CBC-D6D4-5585-D1E73927D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387126"/>
              </p:ext>
            </p:extLst>
          </p:nvPr>
        </p:nvGraphicFramePr>
        <p:xfrm>
          <a:off x="5230760" y="838200"/>
          <a:ext cx="5134027" cy="473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90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24">
            <a:extLst>
              <a:ext uri="{FF2B5EF4-FFF2-40B4-BE49-F238E27FC236}">
                <a16:creationId xmlns:a16="http://schemas.microsoft.com/office/drawing/2014/main" id="{EFDD989F-EB09-444D-A035-5AB121E9F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26">
            <a:extLst>
              <a:ext uri="{FF2B5EF4-FFF2-40B4-BE49-F238E27FC236}">
                <a16:creationId xmlns:a16="http://schemas.microsoft.com/office/drawing/2014/main" id="{4EC491AA-162B-48F4-800A-DDD463401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id="{059C28DC-C15C-4518-9BFF-1C616FAAB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6"/>
            <a:ext cx="11456511" cy="61881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3EB1B04-8729-8F7F-E3D0-877172FC2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782546"/>
            <a:ext cx="9505334" cy="702366"/>
          </a:xfrm>
        </p:spPr>
        <p:txBody>
          <a:bodyPr anchor="ctr">
            <a:normAutofit/>
          </a:bodyPr>
          <a:lstStyle/>
          <a:p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Определение на благоденствието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44" name="Straight Connector 30">
            <a:extLst>
              <a:ext uri="{FF2B5EF4-FFF2-40B4-BE49-F238E27FC236}">
                <a16:creationId xmlns:a16="http://schemas.microsoft.com/office/drawing/2014/main" id="{3344AEC7-1D13-4017-A59D-22E45283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6"/>
            <a:ext cx="0" cy="618814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32">
            <a:extLst>
              <a:ext uri="{FF2B5EF4-FFF2-40B4-BE49-F238E27FC236}">
                <a16:creationId xmlns:a16="http://schemas.microsoft.com/office/drawing/2014/main" id="{15390FCB-B181-4E95-8776-928321587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CB0600E-66A1-541D-5366-B362E701FB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2CA1B748-7EF0-ECA2-FE41-8B5AD4DD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graphicFrame>
        <p:nvGraphicFramePr>
          <p:cNvPr id="8" name="Контейнер за съдържание 2">
            <a:extLst>
              <a:ext uri="{FF2B5EF4-FFF2-40B4-BE49-F238E27FC236}">
                <a16:creationId xmlns:a16="http://schemas.microsoft.com/office/drawing/2014/main" id="{857D1AEE-B903-922F-24FA-82F1C32BCA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793933"/>
              </p:ext>
            </p:extLst>
          </p:nvPr>
        </p:nvGraphicFramePr>
        <p:xfrm>
          <a:off x="947255" y="1861212"/>
          <a:ext cx="9265890" cy="3456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9796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EFDD989F-EB09-444D-A035-5AB121E9F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EC491AA-162B-48F4-800A-DDD463401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9C28DC-C15C-4518-9BFF-1C616FAAB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C6D8F27-ACAA-FD18-4D32-EDDA8BD28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199"/>
            <a:ext cx="3389672" cy="4589193"/>
          </a:xfrm>
        </p:spPr>
        <p:txBody>
          <a:bodyPr anchor="ctr">
            <a:noAutofit/>
          </a:bodyPr>
          <a:lstStyle/>
          <a:p>
            <a:r>
              <a:rPr lang="en-US" sz="3300" b="1" kern="1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</a:t>
            </a:r>
            <a:r>
              <a:rPr lang="bg-BG" sz="3300" b="1" kern="1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одел</a:t>
            </a:r>
            <a:r>
              <a:rPr lang="bg-BG" sz="33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на благоденствие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B7656F4-2A34-42A9-AF61-EE8532859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8"/>
            <a:ext cx="0" cy="570155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344AEC7-1D13-4017-A59D-22E45283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5390FCB-B181-4E95-8776-928321587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250D469A-F042-DE73-C87D-F07C1A9E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E46F522-FB11-45FB-3C02-B5CC5671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graphicFrame>
        <p:nvGraphicFramePr>
          <p:cNvPr id="8" name="Контейнер за съдържание 2">
            <a:extLst>
              <a:ext uri="{FF2B5EF4-FFF2-40B4-BE49-F238E27FC236}">
                <a16:creationId xmlns:a16="http://schemas.microsoft.com/office/drawing/2014/main" id="{3A21FE10-2E78-F1BF-C8D1-2D3D51BDA1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456447"/>
              </p:ext>
            </p:extLst>
          </p:nvPr>
        </p:nvGraphicFramePr>
        <p:xfrm>
          <a:off x="4720557" y="526776"/>
          <a:ext cx="5981999" cy="5515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1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C32739E-BBD8-FA35-F858-0A48D101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Силни страни разделени на 6 групи добродетели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1E45061-F5F4-5C4E-FFBF-AC68454A50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100413"/>
              </p:ext>
            </p:extLst>
          </p:nvPr>
        </p:nvGraphicFramePr>
        <p:xfrm>
          <a:off x="838199" y="2108595"/>
          <a:ext cx="9359349" cy="3643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3D8AE74-02AF-42BC-0C8F-302BD6F38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A54241D8-DE4E-782D-6F9A-31ADEF3D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C51FDA-EE5F-5397-FF43-0E1217461B53}"/>
              </a:ext>
            </a:extLst>
          </p:cNvPr>
          <p:cNvSpPr txBox="1"/>
          <p:nvPr/>
        </p:nvSpPr>
        <p:spPr>
          <a:xfrm>
            <a:off x="3438938" y="2104147"/>
            <a:ext cx="738276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креативност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любопитство</a:t>
            </a:r>
            <a:r>
              <a:rPr lang="bg-BG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критично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мислене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любов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към</a:t>
            </a:r>
            <a:r>
              <a:rPr lang="bg-BG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ученето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перспектив</a:t>
            </a:r>
            <a:r>
              <a:rPr lang="bg-BG" sz="1600" i="1" dirty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</a:p>
          <a:p>
            <a:endParaRPr lang="bg-BG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87CD2C-1A6A-AC34-C7BC-7B4633AB00CD}"/>
              </a:ext>
            </a:extLst>
          </p:cNvPr>
          <p:cNvSpPr txBox="1"/>
          <p:nvPr/>
        </p:nvSpPr>
        <p:spPr>
          <a:xfrm>
            <a:off x="3438938" y="2863268"/>
            <a:ext cx="5774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смелост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постоянство</a:t>
            </a:r>
            <a:r>
              <a:rPr lang="bg-BG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честност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плам</a:t>
            </a:r>
            <a:endParaRPr lang="bg-BG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E88D59-36CD-BD78-55FB-C3D91982D06B}"/>
              </a:ext>
            </a:extLst>
          </p:cNvPr>
          <p:cNvSpPr txBox="1"/>
          <p:nvPr/>
        </p:nvSpPr>
        <p:spPr>
          <a:xfrm>
            <a:off x="3438938" y="3429000"/>
            <a:ext cx="5327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любов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доброта</a:t>
            </a:r>
            <a:r>
              <a:rPr lang="bg-BG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интелигентност</a:t>
            </a:r>
            <a:endParaRPr lang="bg-BG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61E061-B89E-CCA4-3998-B6906B3CEDE9}"/>
              </a:ext>
            </a:extLst>
          </p:cNvPr>
          <p:cNvSpPr txBox="1"/>
          <p:nvPr/>
        </p:nvSpPr>
        <p:spPr>
          <a:xfrm>
            <a:off x="3438938" y="4025348"/>
            <a:ext cx="5148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работа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група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bg-BG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справедливост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лидерство</a:t>
            </a:r>
            <a:endParaRPr lang="bg-BG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3E2504-AE7F-33FA-91C6-2F48BF8105B0}"/>
              </a:ext>
            </a:extLst>
          </p:cNvPr>
          <p:cNvSpPr txBox="1"/>
          <p:nvPr/>
        </p:nvSpPr>
        <p:spPr>
          <a:xfrm>
            <a:off x="3438938" y="4621696"/>
            <a:ext cx="566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прошка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смирение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благоразумие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bg-BG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саморегулация</a:t>
            </a:r>
            <a:endParaRPr lang="bg-BG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FC3A70-13D9-57A4-6EE9-30548908B600}"/>
              </a:ext>
            </a:extLst>
          </p:cNvPr>
          <p:cNvSpPr txBox="1"/>
          <p:nvPr/>
        </p:nvSpPr>
        <p:spPr>
          <a:xfrm>
            <a:off x="3438938" y="5257800"/>
            <a:ext cx="6649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ценене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красивото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благодарност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bg-BG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надежда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хумор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духовност</a:t>
            </a:r>
            <a:endParaRPr lang="bg-BG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622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97">
            <a:extLst>
              <a:ext uri="{FF2B5EF4-FFF2-40B4-BE49-F238E27FC236}">
                <a16:creationId xmlns:a16="http://schemas.microsoft.com/office/drawing/2014/main" id="{EFDD989F-EB09-444D-A035-5AB121E9F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EC491AA-162B-48F4-800A-DDD463401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59C28DC-C15C-4518-9BFF-1C616FAAB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8F0DA30-0894-1CB2-2844-804335C3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>
            <a:normAutofit/>
          </a:bodyPr>
          <a:lstStyle/>
          <a:p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Подходи за развитие на благоденствието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3344AEC7-1D13-4017-A59D-22E45283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62AF1B1-A961-49CC-93E1-EDCB38492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5390FCB-B181-4E95-8776-928321587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F23B3AB1-8CFF-8335-0B02-93C6AE1B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0424C28-1755-4DF8-0C4F-8EC148E71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graphicFrame>
        <p:nvGraphicFramePr>
          <p:cNvPr id="35" name="Контейнер за съдържание 2">
            <a:extLst>
              <a:ext uri="{FF2B5EF4-FFF2-40B4-BE49-F238E27FC236}">
                <a16:creationId xmlns:a16="http://schemas.microsoft.com/office/drawing/2014/main" id="{8EFC1B71-9332-B0A0-91FF-6E84B2987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025910"/>
              </p:ext>
            </p:extLst>
          </p:nvPr>
        </p:nvGraphicFramePr>
        <p:xfrm>
          <a:off x="887024" y="2392775"/>
          <a:ext cx="9361290" cy="3179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5781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EFDD989F-EB09-444D-A035-5AB121E9F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EC491AA-162B-48F4-800A-DDD463401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9C28DC-C15C-4518-9BFF-1C616FAAB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3C06CB9-BFC6-B770-53DC-E58547617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38199"/>
            <a:ext cx="3554895" cy="4589193"/>
          </a:xfrm>
        </p:spPr>
        <p:txBody>
          <a:bodyPr anchor="ctr">
            <a:normAutofit/>
          </a:bodyPr>
          <a:lstStyle/>
          <a:p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Позитивни психологически интервенции</a:t>
            </a:r>
            <a:b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300" b="1" dirty="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bg-BG" sz="33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бразователни</a:t>
            </a:r>
            <a:r>
              <a:rPr lang="bg-BG" sz="3300" b="1" dirty="0">
                <a:latin typeface="Cambria" panose="02040503050406030204" pitchFamily="18" charset="0"/>
                <a:ea typeface="Cambria" panose="02040503050406030204" pitchFamily="18" charset="0"/>
              </a:rPr>
              <a:t> програми и дейности</a:t>
            </a:r>
            <a:endParaRPr lang="en-US" sz="33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B7656F4-2A34-42A9-AF61-EE8532859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8"/>
            <a:ext cx="0" cy="570155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344AEC7-1D13-4017-A59D-22E45283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5390FCB-B181-4E95-8776-928321587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7E282C26-E0E1-888A-7FF8-2941EB5B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11/14/2024</a:t>
            </a:fld>
            <a:endParaRPr lang="en-US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33BB968D-92FD-44CF-505E-359CEDA33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graphicFrame>
        <p:nvGraphicFramePr>
          <p:cNvPr id="8" name="Контейнер за съдържание 2">
            <a:extLst>
              <a:ext uri="{FF2B5EF4-FFF2-40B4-BE49-F238E27FC236}">
                <a16:creationId xmlns:a16="http://schemas.microsoft.com/office/drawing/2014/main" id="{2EC4600F-CC45-3C34-9A88-B104CD733B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124390"/>
              </p:ext>
            </p:extLst>
          </p:nvPr>
        </p:nvGraphicFramePr>
        <p:xfrm>
          <a:off x="5230760" y="838200"/>
          <a:ext cx="5134027" cy="473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2729809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2E5E8"/>
      </a:lt2>
      <a:accent1>
        <a:srgbClr val="BA9C80"/>
      </a:accent1>
      <a:accent2>
        <a:srgbClr val="BA827F"/>
      </a:accent2>
      <a:accent3>
        <a:srgbClr val="C594A6"/>
      </a:accent3>
      <a:accent4>
        <a:srgbClr val="BA7FAD"/>
      </a:accent4>
      <a:accent5>
        <a:srgbClr val="BC94C5"/>
      </a:accent5>
      <a:accent6>
        <a:srgbClr val="967FBA"/>
      </a:accent6>
      <a:hlink>
        <a:srgbClr val="5E85A8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E4D3A73DC1B149AF73A8F5338C2AC8" ma:contentTypeVersion="5" ma:contentTypeDescription="Create a new document." ma:contentTypeScope="" ma:versionID="e2d5f1d0615260aa745191abf89355f2">
  <xsd:schema xmlns:xsd="http://www.w3.org/2001/XMLSchema" xmlns:xs="http://www.w3.org/2001/XMLSchema" xmlns:p="http://schemas.microsoft.com/office/2006/metadata/properties" xmlns:ns3="5315ab9e-b114-4df4-b884-b5e4f021f406" targetNamespace="http://schemas.microsoft.com/office/2006/metadata/properties" ma:root="true" ma:fieldsID="ed8aca486e785ffefff4e16b9bb7cee2" ns3:_="">
    <xsd:import namespace="5315ab9e-b114-4df4-b884-b5e4f021f406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15ab9e-b114-4df4-b884-b5e4f021f406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C4C15-286C-4A18-B2A4-DC7113035A08}">
  <ds:schemaRefs>
    <ds:schemaRef ds:uri="5315ab9e-b114-4df4-b884-b5e4f021f406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B67C585-E515-45AB-9AFB-568DF85C96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15ab9e-b114-4df4-b884-b5e4f021f4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22CF43-2B7B-463F-BB12-186BD9B97D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574</Words>
  <Application>Microsoft Office PowerPoint</Application>
  <PresentationFormat>Widescreen</PresentationFormat>
  <Paragraphs>90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Cambria</vt:lpstr>
      <vt:lpstr>Elephant</vt:lpstr>
      <vt:lpstr>Univers Condensed</vt:lpstr>
      <vt:lpstr>MemoVTI</vt:lpstr>
      <vt:lpstr>  Позитивното образование в училище  </vt:lpstr>
      <vt:lpstr>Определение на позитивното образование</vt:lpstr>
      <vt:lpstr>Определение на позитивното образование</vt:lpstr>
      <vt:lpstr>Причини за поява на позитивното образование</vt:lpstr>
      <vt:lpstr>Определение на благоденствието</vt:lpstr>
      <vt:lpstr>Mодел на благоденствие</vt:lpstr>
      <vt:lpstr>Силни страни разделени на 6 групи добродетели</vt:lpstr>
      <vt:lpstr>Подходи за развитие на благоденствието</vt:lpstr>
      <vt:lpstr>Позитивни психологически интервенции  Oбразователни програми и дейности</vt:lpstr>
      <vt:lpstr>Условия за ефективно прилагане на програмите за благополучие</vt:lpstr>
      <vt:lpstr>Условия за ефективно прилагане на програмите за благополучие</vt:lpstr>
      <vt:lpstr>Благодаря Ви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Румен Стаматов</dc:creator>
  <cp:lastModifiedBy>Божидарка Д. Неделчева</cp:lastModifiedBy>
  <cp:revision>5</cp:revision>
  <dcterms:created xsi:type="dcterms:W3CDTF">2024-11-13T14:08:26Z</dcterms:created>
  <dcterms:modified xsi:type="dcterms:W3CDTF">2024-11-14T16:21:43Z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0x010100CFE4D3A73DC1B149AF73A8F5338C2AC8</vt:lpwstr>
  </property>
</Properties>
</file>